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7" r:id="rId4"/>
    <p:sldMasterId id="2147484272" r:id="rId5"/>
  </p:sldMasterIdLst>
  <p:notesMasterIdLst>
    <p:notesMasterId r:id="rId9"/>
  </p:notesMasterIdLst>
  <p:handoutMasterIdLst>
    <p:handoutMasterId r:id="rId10"/>
  </p:handoutMasterIdLst>
  <p:sldIdLst>
    <p:sldId id="286" r:id="rId6"/>
    <p:sldId id="291" r:id="rId7"/>
    <p:sldId id="292" r:id="rId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C19859"/>
    <a:srgbClr val="FFFFFF"/>
    <a:srgbClr val="FCAE3B"/>
    <a:srgbClr val="50771B"/>
    <a:srgbClr val="82786F"/>
    <a:srgbClr val="663830"/>
    <a:srgbClr val="3E6682"/>
    <a:srgbClr val="705C38"/>
    <a:srgbClr val="6E8778"/>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5" d="100"/>
          <a:sy n="85" d="100"/>
        </p:scale>
        <p:origin x="572" y="5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61A2DE62-24B0-4972-852B-4785B8FCBE77}" type="datetimeFigureOut">
              <a:rPr lang="en-US"/>
              <a:pPr/>
              <a:t>9/8/2021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603F1684-B626-4C74-9731-CBE8CE5003E4}" type="slidenum">
              <a:rPr lang="en-US"/>
              <a:pPr/>
              <a:t>‹#›</a:t>
            </a:fld>
            <a:endParaRPr lang="en-US"/>
          </a:p>
        </p:txBody>
      </p:sp>
    </p:spTree>
    <p:extLst>
      <p:ext uri="{BB962C8B-B14F-4D97-AF65-F5344CB8AC3E}">
        <p14:creationId xmlns:p14="http://schemas.microsoft.com/office/powerpoint/2010/main" val="36296536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9ADC5788-3AFA-4451-BC67-BFEEAB944D67}" type="datetimeFigureOut">
              <a:rPr lang="en-US"/>
              <a:pPr/>
              <a:t>9/8/2021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06A0A3C6-4E22-46FB-836F-CA2C48EC4DC1}" type="slidenum">
              <a:rPr lang="en-US"/>
              <a:pPr/>
              <a:t>‹#›</a:t>
            </a:fld>
            <a:endParaRPr lang="en-US"/>
          </a:p>
        </p:txBody>
      </p:sp>
    </p:spTree>
    <p:extLst>
      <p:ext uri="{BB962C8B-B14F-4D97-AF65-F5344CB8AC3E}">
        <p14:creationId xmlns:p14="http://schemas.microsoft.com/office/powerpoint/2010/main" val="20403370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Background 2">
    <p:bg>
      <p:bgPr>
        <a:solidFill>
          <a:schemeClr val="bg2"/>
        </a:solidFill>
        <a:effectLst/>
      </p:bgPr>
    </p:bg>
    <p:spTree>
      <p:nvGrpSpPr>
        <p:cNvPr id="1" name=""/>
        <p:cNvGrpSpPr/>
        <p:nvPr/>
      </p:nvGrpSpPr>
      <p:grpSpPr>
        <a:xfrm>
          <a:off x="0" y="0"/>
          <a:ext cx="0" cy="0"/>
          <a:chOff x="0" y="0"/>
          <a:chExt cx="0" cy="0"/>
        </a:xfrm>
      </p:grpSpPr>
      <p:sp>
        <p:nvSpPr>
          <p:cNvPr id="5" name="Rounded Rectangle 4"/>
          <p:cNvSpPr/>
          <p:nvPr userDrawn="1"/>
        </p:nvSpPr>
        <p:spPr>
          <a:xfrm>
            <a:off x="202702" y="165779"/>
            <a:ext cx="8103097" cy="5207409"/>
          </a:xfrm>
          <a:prstGeom prst="roundRect">
            <a:avLst>
              <a:gd name="adj" fmla="val 255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userDrawn="1">
            <p:ph type="body" sz="quarter" idx="12"/>
          </p:nvPr>
        </p:nvSpPr>
        <p:spPr>
          <a:xfrm>
            <a:off x="457199" y="3200400"/>
            <a:ext cx="6858001" cy="1562099"/>
          </a:xfrm>
        </p:spPr>
        <p:txBody>
          <a:bodyPr/>
          <a:lstStyle>
            <a:lvl1pPr>
              <a:defRPr/>
            </a:lvl1pPr>
          </a:lstStyle>
          <a:p>
            <a:pPr lvl="0"/>
            <a:r>
              <a:rPr lang="en-US"/>
              <a:t>Click to edit Master text styles</a:t>
            </a:r>
          </a:p>
        </p:txBody>
      </p:sp>
      <p:sp>
        <p:nvSpPr>
          <p:cNvPr id="2" name="Title 1"/>
          <p:cNvSpPr>
            <a:spLocks noGrp="1"/>
          </p:cNvSpPr>
          <p:nvPr userDrawn="1">
            <p:ph type="title"/>
          </p:nvPr>
        </p:nvSpPr>
        <p:spPr>
          <a:xfrm>
            <a:off x="457200" y="419100"/>
            <a:ext cx="6858000" cy="2552700"/>
          </a:xfrm>
        </p:spPr>
        <p:txBody>
          <a:bodyPr/>
          <a:lstStyle/>
          <a:p>
            <a:r>
              <a:rPr lang="en-US"/>
              <a:t>Click to edit Master title style</a:t>
            </a:r>
            <a:endParaRPr lang="en-US" dirty="0"/>
          </a:p>
        </p:txBody>
      </p:sp>
      <p:sp>
        <p:nvSpPr>
          <p:cNvPr id="3" name="Slide Number Placeholder 2"/>
          <p:cNvSpPr>
            <a:spLocks noGrp="1"/>
          </p:cNvSpPr>
          <p:nvPr userDrawn="1">
            <p:ph type="sldNum" sz="quarter" idx="10"/>
          </p:nvPr>
        </p:nvSpPr>
        <p:spPr/>
        <p:txBody>
          <a:bodyPr/>
          <a:lstStyle/>
          <a:p>
            <a:fld id="{0D0E9D3B-CB56-40AE-B0A9-8DA5E1AEFDB7}" type="slidenum">
              <a:rPr lang="en-US" smtClean="0"/>
              <a:pPr/>
              <a:t>‹#›</a:t>
            </a:fld>
            <a:endParaRPr lang="en-US" dirty="0"/>
          </a:p>
        </p:txBody>
      </p:sp>
      <p:sp>
        <p:nvSpPr>
          <p:cNvPr id="4" name="Footer Placeholder 3"/>
          <p:cNvSpPr>
            <a:spLocks noGrp="1"/>
          </p:cNvSpPr>
          <p:nvPr userDrawn="1">
            <p:ph type="ftr" sz="quarter" idx="11"/>
          </p:nvPr>
        </p:nvSpPr>
        <p:spPr/>
        <p:txBody>
          <a:bodyPr/>
          <a:lstStyle/>
          <a:p>
            <a:endParaRPr lang="en-US" dirty="0"/>
          </a:p>
        </p:txBody>
      </p:sp>
      <p:sp>
        <p:nvSpPr>
          <p:cNvPr id="10" name="TextBox 9"/>
          <p:cNvSpPr txBox="1"/>
          <p:nvPr userDrawn="1"/>
        </p:nvSpPr>
        <p:spPr>
          <a:xfrm>
            <a:off x="457200" y="5525353"/>
            <a:ext cx="4316413" cy="830997"/>
          </a:xfrm>
          <a:prstGeom prst="rect">
            <a:avLst/>
          </a:prstGeom>
          <a:noFill/>
        </p:spPr>
        <p:txBody>
          <a:bodyPr wrap="square">
            <a:spAutoFit/>
          </a:bodyPr>
          <a:lstStyle/>
          <a:p>
            <a:r>
              <a:rPr lang="en-US" altLang="en-US" sz="1200" i="1" dirty="0"/>
              <a:t>“</a:t>
            </a:r>
            <a:r>
              <a:rPr lang="en-US" sz="1200"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1200" i="1" dirty="0">
                <a:solidFill>
                  <a:srgbClr val="000000"/>
                </a:solidFill>
              </a:rPr>
              <a:t>”</a:t>
            </a:r>
            <a:endParaRPr lang="en-US" sz="1200" i="1" dirty="0">
              <a:solidFill>
                <a:srgbClr val="000000"/>
              </a:solidFill>
            </a:endParaRPr>
          </a:p>
        </p:txBody>
      </p:sp>
    </p:spTree>
    <p:extLst>
      <p:ext uri="{BB962C8B-B14F-4D97-AF65-F5344CB8AC3E}">
        <p14:creationId xmlns:p14="http://schemas.microsoft.com/office/powerpoint/2010/main" val="224210217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 2 Colum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7"/>
            <a:ext cx="8382000" cy="806451"/>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21" name="Text Placeholder 2"/>
          <p:cNvSpPr>
            <a:spLocks noGrp="1"/>
          </p:cNvSpPr>
          <p:nvPr>
            <p:ph idx="1"/>
          </p:nvPr>
        </p:nvSpPr>
        <p:spPr bwMode="auto">
          <a:xfrm>
            <a:off x="304800" y="1225550"/>
            <a:ext cx="8382000" cy="4718049"/>
          </a:xfrm>
          <a:prstGeom prst="rect">
            <a:avLst/>
          </a:prstGeom>
          <a:noFill/>
          <a:ln w="9525">
            <a:noFill/>
            <a:miter lim="800000"/>
            <a:headEnd/>
            <a:tailEnd/>
          </a:ln>
        </p:spPr>
        <p:txBody>
          <a:bodyPr numCol="2"/>
          <a:lstStyle>
            <a:lvl1pPr marL="0" indent="0">
              <a:buNone/>
              <a:defRPr sz="24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Tree>
    <p:extLst>
      <p:ext uri="{BB962C8B-B14F-4D97-AF65-F5344CB8AC3E}">
        <p14:creationId xmlns:p14="http://schemas.microsoft.com/office/powerpoint/2010/main" val="4165473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 3 Colum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7"/>
            <a:ext cx="8382000" cy="806451"/>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21" name="Text Placeholder 2"/>
          <p:cNvSpPr>
            <a:spLocks noGrp="1"/>
          </p:cNvSpPr>
          <p:nvPr>
            <p:ph idx="1"/>
          </p:nvPr>
        </p:nvSpPr>
        <p:spPr bwMode="auto">
          <a:xfrm>
            <a:off x="304800" y="1225550"/>
            <a:ext cx="8382000" cy="4718049"/>
          </a:xfrm>
          <a:prstGeom prst="rect">
            <a:avLst/>
          </a:prstGeom>
          <a:noFill/>
          <a:ln w="9525">
            <a:noFill/>
            <a:miter lim="800000"/>
            <a:headEnd/>
            <a:tailEnd/>
          </a:ln>
        </p:spPr>
        <p:txBody>
          <a:bodyPr numCol="3"/>
          <a:lstStyle>
            <a:lvl1pPr marL="0" indent="0">
              <a:buNone/>
              <a:defRPr sz="24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Tree>
    <p:extLst>
      <p:ext uri="{BB962C8B-B14F-4D97-AF65-F5344CB8AC3E}">
        <p14:creationId xmlns:p14="http://schemas.microsoft.com/office/powerpoint/2010/main" val="3588649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hort Title and Content - 1 Column">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8"/>
            <a:ext cx="8382000" cy="538162"/>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21" name="Text Placeholder 2"/>
          <p:cNvSpPr>
            <a:spLocks noGrp="1"/>
          </p:cNvSpPr>
          <p:nvPr>
            <p:ph idx="1"/>
          </p:nvPr>
        </p:nvSpPr>
        <p:spPr bwMode="auto">
          <a:xfrm>
            <a:off x="304800" y="942976"/>
            <a:ext cx="8382000" cy="5000624"/>
          </a:xfrm>
          <a:prstGeom prst="rect">
            <a:avLst/>
          </a:prstGeom>
          <a:noFill/>
          <a:ln w="9525">
            <a:noFill/>
            <a:miter lim="800000"/>
            <a:headEnd/>
            <a:tailEnd/>
          </a:ln>
        </p:spPr>
        <p:txBody>
          <a:bodyPr numCol="1"/>
          <a:lstStyle>
            <a:lvl1pPr marL="0" indent="0">
              <a:buNone/>
              <a:defRPr sz="24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Tree>
    <p:extLst>
      <p:ext uri="{BB962C8B-B14F-4D97-AF65-F5344CB8AC3E}">
        <p14:creationId xmlns:p14="http://schemas.microsoft.com/office/powerpoint/2010/main" val="3305043991"/>
      </p:ext>
    </p:extLst>
  </p:cSld>
  <p:clrMapOvr>
    <a:masterClrMapping/>
  </p:clrMapOvr>
  <p:extLst>
    <p:ext uri="{DCECCB84-F9BA-43D5-87BE-67443E8EF086}">
      <p15:sldGuideLst xmlns:p15="http://schemas.microsoft.com/office/powerpoint/2012/main">
        <p15:guide id="1" orient="horz" pos="594">
          <p15:clr>
            <a:srgbClr val="FBAE40"/>
          </p15:clr>
        </p15:guide>
        <p15:guide id="2" orient="horz" pos="51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hort Title and Content - 2 Colum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8"/>
            <a:ext cx="8382000" cy="538162"/>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21" name="Text Placeholder 2"/>
          <p:cNvSpPr>
            <a:spLocks noGrp="1"/>
          </p:cNvSpPr>
          <p:nvPr>
            <p:ph idx="1"/>
          </p:nvPr>
        </p:nvSpPr>
        <p:spPr bwMode="auto">
          <a:xfrm>
            <a:off x="304800" y="942976"/>
            <a:ext cx="8382000" cy="5000624"/>
          </a:xfrm>
          <a:prstGeom prst="rect">
            <a:avLst/>
          </a:prstGeom>
          <a:noFill/>
          <a:ln w="9525">
            <a:noFill/>
            <a:miter lim="800000"/>
            <a:headEnd/>
            <a:tailEnd/>
          </a:ln>
        </p:spPr>
        <p:txBody>
          <a:bodyPr numCol="2"/>
          <a:lstStyle>
            <a:lvl1pPr marL="0" indent="0">
              <a:buNone/>
              <a:defRPr sz="24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Tree>
    <p:extLst>
      <p:ext uri="{BB962C8B-B14F-4D97-AF65-F5344CB8AC3E}">
        <p14:creationId xmlns:p14="http://schemas.microsoft.com/office/powerpoint/2010/main" val="2601279489"/>
      </p:ext>
    </p:extLst>
  </p:cSld>
  <p:clrMapOvr>
    <a:masterClrMapping/>
  </p:clrMapOvr>
  <p:extLst>
    <p:ext uri="{DCECCB84-F9BA-43D5-87BE-67443E8EF086}">
      <p15:sldGuideLst xmlns:p15="http://schemas.microsoft.com/office/powerpoint/2012/main">
        <p15:guide id="1" orient="horz" pos="594">
          <p15:clr>
            <a:srgbClr val="FBAE40"/>
          </p15:clr>
        </p15:guide>
        <p15:guide id="2" orient="horz" pos="51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hort Title and Content - 3 Colum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8"/>
            <a:ext cx="8382000" cy="538162"/>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21" name="Text Placeholder 2"/>
          <p:cNvSpPr>
            <a:spLocks noGrp="1"/>
          </p:cNvSpPr>
          <p:nvPr>
            <p:ph idx="1"/>
          </p:nvPr>
        </p:nvSpPr>
        <p:spPr bwMode="auto">
          <a:xfrm>
            <a:off x="304800" y="942976"/>
            <a:ext cx="8382000" cy="5000624"/>
          </a:xfrm>
          <a:prstGeom prst="rect">
            <a:avLst/>
          </a:prstGeom>
          <a:noFill/>
          <a:ln w="9525">
            <a:noFill/>
            <a:miter lim="800000"/>
            <a:headEnd/>
            <a:tailEnd/>
          </a:ln>
        </p:spPr>
        <p:txBody>
          <a:bodyPr numCol="3"/>
          <a:lstStyle>
            <a:lvl1pPr marL="0" indent="0">
              <a:buNone/>
              <a:defRPr sz="24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Tree>
    <p:extLst>
      <p:ext uri="{BB962C8B-B14F-4D97-AF65-F5344CB8AC3E}">
        <p14:creationId xmlns:p14="http://schemas.microsoft.com/office/powerpoint/2010/main" val="702481296"/>
      </p:ext>
    </p:extLst>
  </p:cSld>
  <p:clrMapOvr>
    <a:masterClrMapping/>
  </p:clrMapOvr>
  <p:extLst>
    <p:ext uri="{DCECCB84-F9BA-43D5-87BE-67443E8EF086}">
      <p15:sldGuideLst xmlns:p15="http://schemas.microsoft.com/office/powerpoint/2012/main">
        <p15:guide id="1" orient="horz" pos="594">
          <p15:clr>
            <a:srgbClr val="FBAE40"/>
          </p15:clr>
        </p15:guide>
        <p15:guide id="2" orient="horz" pos="51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Picture with Caption">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8"/>
            <a:ext cx="8382000" cy="538162"/>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21" name="Text Placeholder 2"/>
          <p:cNvSpPr>
            <a:spLocks noGrp="1"/>
          </p:cNvSpPr>
          <p:nvPr>
            <p:ph idx="1"/>
          </p:nvPr>
        </p:nvSpPr>
        <p:spPr bwMode="auto">
          <a:xfrm>
            <a:off x="304800" y="5834379"/>
            <a:ext cx="6353175" cy="328296"/>
          </a:xfrm>
          <a:prstGeom prst="rect">
            <a:avLst/>
          </a:prstGeom>
          <a:noFill/>
          <a:ln w="9525">
            <a:noFill/>
            <a:miter lim="800000"/>
            <a:headEnd/>
            <a:tailEnd/>
          </a:ln>
        </p:spPr>
        <p:txBody>
          <a:bodyPr lIns="91440" tIns="0" numCol="1"/>
          <a:lstStyle>
            <a:lvl1pPr marL="0" indent="0">
              <a:buNone/>
              <a:defRPr sz="1600">
                <a:solidFill>
                  <a:schemeClr val="tx1">
                    <a:lumMod val="75000"/>
                    <a:lumOff val="25000"/>
                  </a:schemeClr>
                </a:solidFill>
              </a:defRPr>
            </a:lvl1pPr>
            <a:lvl2pPr>
              <a:defRPr sz="2400">
                <a:solidFill>
                  <a:srgbClr val="83847A"/>
                </a:solidFill>
              </a:defRPr>
            </a:lvl2pPr>
            <a:lvl3pPr>
              <a:defRPr sz="2000">
                <a:solidFill>
                  <a:srgbClr val="83847A"/>
                </a:solidFill>
              </a:defRPr>
            </a:lvl3pPr>
            <a:lvl4pPr>
              <a:defRPr sz="2000">
                <a:solidFill>
                  <a:srgbClr val="83847A"/>
                </a:solidFill>
              </a:defRPr>
            </a:lvl4pPr>
            <a:lvl5pPr>
              <a:defRPr sz="2000">
                <a:solidFill>
                  <a:srgbClr val="83847A"/>
                </a:solidFill>
              </a:defRPr>
            </a:lvl5pPr>
          </a:lstStyle>
          <a:p>
            <a:pPr lvl="0"/>
            <a:r>
              <a:rPr lang="en-US" noProof="0" dirty="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
        <p:nvSpPr>
          <p:cNvPr id="3" name="Picture Placeholder 2"/>
          <p:cNvSpPr>
            <a:spLocks noGrp="1"/>
          </p:cNvSpPr>
          <p:nvPr>
            <p:ph type="pic" sz="quarter" idx="12"/>
          </p:nvPr>
        </p:nvSpPr>
        <p:spPr>
          <a:xfrm>
            <a:off x="304800" y="942975"/>
            <a:ext cx="8382000" cy="4761228"/>
          </a:xfrm>
        </p:spPr>
        <p:txBody>
          <a:bodyPr/>
          <a:lstStyle/>
          <a:p>
            <a:endParaRPr lang="en-US"/>
          </a:p>
        </p:txBody>
      </p:sp>
    </p:spTree>
    <p:extLst>
      <p:ext uri="{BB962C8B-B14F-4D97-AF65-F5344CB8AC3E}">
        <p14:creationId xmlns:p14="http://schemas.microsoft.com/office/powerpoint/2010/main" val="279750143"/>
      </p:ext>
    </p:extLst>
  </p:cSld>
  <p:clrMapOvr>
    <a:masterClrMapping/>
  </p:clrMapOvr>
  <p:extLst>
    <p:ext uri="{DCECCB84-F9BA-43D5-87BE-67443E8EF086}">
      <p15:sldGuideLst xmlns:p15="http://schemas.microsoft.com/office/powerpoint/2012/main">
        <p15:guide id="1" orient="horz" pos="594">
          <p15:clr>
            <a:srgbClr val="FBAE40"/>
          </p15:clr>
        </p15:guide>
        <p15:guide id="2" orient="horz" pos="51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2 Sectio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7"/>
            <a:ext cx="8382000" cy="806451"/>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3" name="Content Placeholder 2"/>
          <p:cNvSpPr>
            <a:spLocks noGrp="1"/>
          </p:cNvSpPr>
          <p:nvPr>
            <p:ph sz="quarter" idx="15"/>
          </p:nvPr>
        </p:nvSpPr>
        <p:spPr>
          <a:xfrm>
            <a:off x="304800" y="1225550"/>
            <a:ext cx="4114800" cy="471805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4572000" y="1225550"/>
            <a:ext cx="4114800" cy="471805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7"/>
          </p:nvPr>
        </p:nvSpPr>
        <p:spPr/>
        <p:txBody>
          <a:bodyPr/>
          <a:lstStyle>
            <a:lvl1pPr>
              <a:defRPr/>
            </a:lvl1pPr>
          </a:lstStyle>
          <a:p>
            <a:fld id="{3B773CDB-7973-454B-9699-5CCFA043586B}" type="slidenum">
              <a:rPr lang="en-US"/>
              <a:pPr/>
              <a:t>‹#›</a:t>
            </a:fld>
            <a:endParaRPr lang="en-US"/>
          </a:p>
        </p:txBody>
      </p:sp>
      <p:sp>
        <p:nvSpPr>
          <p:cNvPr id="2" name="Footer Placeholder 1"/>
          <p:cNvSpPr>
            <a:spLocks noGrp="1"/>
          </p:cNvSpPr>
          <p:nvPr>
            <p:ph type="ftr" sz="quarter" idx="18"/>
          </p:nvPr>
        </p:nvSpPr>
        <p:spPr/>
        <p:txBody>
          <a:bodyPr/>
          <a:lstStyle/>
          <a:p>
            <a:pPr>
              <a:defRPr/>
            </a:pPr>
            <a:endParaRPr lang="en-US" dirty="0"/>
          </a:p>
        </p:txBody>
      </p:sp>
    </p:spTree>
    <p:extLst>
      <p:ext uri="{BB962C8B-B14F-4D97-AF65-F5344CB8AC3E}">
        <p14:creationId xmlns:p14="http://schemas.microsoft.com/office/powerpoint/2010/main" val="1035961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Sub-Head 2 Sectio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7"/>
            <a:ext cx="8382000" cy="801687"/>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6" name="Text Placeholder 3"/>
          <p:cNvSpPr>
            <a:spLocks noGrp="1"/>
          </p:cNvSpPr>
          <p:nvPr>
            <p:ph type="body" sz="quarter" idx="3"/>
          </p:nvPr>
        </p:nvSpPr>
        <p:spPr>
          <a:xfrm>
            <a:off x="4572000" y="1230511"/>
            <a:ext cx="4114800" cy="663266"/>
          </a:xfrm>
        </p:spPr>
        <p:txBody>
          <a:bodyPr bIns="0" anchor="b"/>
          <a:lstStyle>
            <a:lvl1pPr>
              <a:defRPr sz="1800">
                <a:solidFill>
                  <a:schemeClr val="tx1">
                    <a:lumMod val="75000"/>
                    <a:lumOff val="25000"/>
                  </a:schemeClr>
                </a:solidFill>
              </a:defRPr>
            </a:lvl1pPr>
          </a:lstStyle>
          <a:p>
            <a:pPr lvl="0"/>
            <a:r>
              <a:rPr lang="en-US" dirty="0"/>
              <a:t>Click to edit Master text styles</a:t>
            </a:r>
          </a:p>
        </p:txBody>
      </p:sp>
      <p:sp>
        <p:nvSpPr>
          <p:cNvPr id="9" name="Text Placeholder 3"/>
          <p:cNvSpPr>
            <a:spLocks noGrp="1"/>
          </p:cNvSpPr>
          <p:nvPr>
            <p:ph type="body" sz="quarter" idx="13"/>
          </p:nvPr>
        </p:nvSpPr>
        <p:spPr>
          <a:xfrm>
            <a:off x="304800" y="1230511"/>
            <a:ext cx="4114800" cy="666241"/>
          </a:xfrm>
        </p:spPr>
        <p:txBody>
          <a:bodyPr bIns="0" anchor="b"/>
          <a:lstStyle>
            <a:lvl1pPr>
              <a:defRPr sz="1800">
                <a:solidFill>
                  <a:schemeClr val="tx1">
                    <a:lumMod val="75000"/>
                    <a:lumOff val="25000"/>
                  </a:schemeClr>
                </a:solidFill>
              </a:defRPr>
            </a:lvl1pPr>
          </a:lstStyle>
          <a:p>
            <a:pPr lvl="0"/>
            <a:r>
              <a:rPr lang="en-US" dirty="0"/>
              <a:t>Click to edit Master text styles</a:t>
            </a:r>
          </a:p>
        </p:txBody>
      </p:sp>
      <p:sp>
        <p:nvSpPr>
          <p:cNvPr id="3" name="Content Placeholder 2"/>
          <p:cNvSpPr>
            <a:spLocks noGrp="1"/>
          </p:cNvSpPr>
          <p:nvPr>
            <p:ph sz="quarter" idx="15"/>
          </p:nvPr>
        </p:nvSpPr>
        <p:spPr>
          <a:xfrm>
            <a:off x="304800" y="1981200"/>
            <a:ext cx="4114800" cy="3962400"/>
          </a:xfrm>
        </p:spPr>
        <p:txBody>
          <a:bodyPr tIns="0"/>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4572000" y="1981200"/>
            <a:ext cx="4114800" cy="3962400"/>
          </a:xfrm>
        </p:spPr>
        <p:txBody>
          <a:bodyPr tIns="0"/>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7"/>
          </p:nvPr>
        </p:nvSpPr>
        <p:spPr/>
        <p:txBody>
          <a:bodyPr/>
          <a:lstStyle>
            <a:lvl1pPr>
              <a:defRPr/>
            </a:lvl1pPr>
          </a:lstStyle>
          <a:p>
            <a:fld id="{3B773CDB-7973-454B-9699-5CCFA043586B}" type="slidenum">
              <a:rPr lang="en-US"/>
              <a:pPr/>
              <a:t>‹#›</a:t>
            </a:fld>
            <a:endParaRPr lang="en-US"/>
          </a:p>
        </p:txBody>
      </p:sp>
      <p:sp>
        <p:nvSpPr>
          <p:cNvPr id="2" name="Footer Placeholder 1"/>
          <p:cNvSpPr>
            <a:spLocks noGrp="1"/>
          </p:cNvSpPr>
          <p:nvPr>
            <p:ph type="ftr" sz="quarter" idx="18"/>
          </p:nvPr>
        </p:nvSpPr>
        <p:spPr/>
        <p:txBody>
          <a:bodyPr/>
          <a:lstStyle/>
          <a:p>
            <a:pPr>
              <a:defRPr/>
            </a:pPr>
            <a:endParaRPr lang="en-US" dirty="0"/>
          </a:p>
        </p:txBody>
      </p:sp>
    </p:spTree>
    <p:extLst>
      <p:ext uri="{BB962C8B-B14F-4D97-AF65-F5344CB8AC3E}">
        <p14:creationId xmlns:p14="http://schemas.microsoft.com/office/powerpoint/2010/main" val="2302574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2 Odd Sectio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7"/>
            <a:ext cx="8382000" cy="806451"/>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3" name="Content Placeholder 2"/>
          <p:cNvSpPr>
            <a:spLocks noGrp="1"/>
          </p:cNvSpPr>
          <p:nvPr>
            <p:ph sz="quarter" idx="15"/>
          </p:nvPr>
        </p:nvSpPr>
        <p:spPr>
          <a:xfrm>
            <a:off x="304800" y="1225550"/>
            <a:ext cx="2695575" cy="471805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3095625" y="1225550"/>
            <a:ext cx="5591175" cy="471805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7"/>
          </p:nvPr>
        </p:nvSpPr>
        <p:spPr/>
        <p:txBody>
          <a:bodyPr/>
          <a:lstStyle>
            <a:lvl1pPr>
              <a:defRPr/>
            </a:lvl1pPr>
          </a:lstStyle>
          <a:p>
            <a:fld id="{3B773CDB-7973-454B-9699-5CCFA043586B}" type="slidenum">
              <a:rPr lang="en-US"/>
              <a:pPr/>
              <a:t>‹#›</a:t>
            </a:fld>
            <a:endParaRPr lang="en-US"/>
          </a:p>
        </p:txBody>
      </p:sp>
      <p:sp>
        <p:nvSpPr>
          <p:cNvPr id="2" name="Footer Placeholder 1"/>
          <p:cNvSpPr>
            <a:spLocks noGrp="1"/>
          </p:cNvSpPr>
          <p:nvPr>
            <p:ph type="ftr" sz="quarter" idx="18"/>
          </p:nvPr>
        </p:nvSpPr>
        <p:spPr/>
        <p:txBody>
          <a:bodyPr/>
          <a:lstStyle/>
          <a:p>
            <a:pPr>
              <a:defRPr/>
            </a:pPr>
            <a:endParaRPr lang="en-US" dirty="0"/>
          </a:p>
        </p:txBody>
      </p:sp>
    </p:spTree>
    <p:extLst>
      <p:ext uri="{BB962C8B-B14F-4D97-AF65-F5344CB8AC3E}">
        <p14:creationId xmlns:p14="http://schemas.microsoft.com/office/powerpoint/2010/main" val="2906299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Quad-Chart">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7"/>
            <a:ext cx="8382000" cy="806451"/>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3" name="Content Placeholder 2"/>
          <p:cNvSpPr>
            <a:spLocks noGrp="1"/>
          </p:cNvSpPr>
          <p:nvPr>
            <p:ph sz="quarter" idx="15"/>
          </p:nvPr>
        </p:nvSpPr>
        <p:spPr>
          <a:xfrm>
            <a:off x="304800" y="1225550"/>
            <a:ext cx="4114800" cy="228600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4572000" y="1225550"/>
            <a:ext cx="4114800" cy="228600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7"/>
          </p:nvPr>
        </p:nvSpPr>
        <p:spPr/>
        <p:txBody>
          <a:bodyPr/>
          <a:lstStyle>
            <a:lvl1pPr>
              <a:defRPr/>
            </a:lvl1pPr>
          </a:lstStyle>
          <a:p>
            <a:fld id="{3B773CDB-7973-454B-9699-5CCFA043586B}" type="slidenum">
              <a:rPr lang="en-US"/>
              <a:pPr/>
              <a:t>‹#›</a:t>
            </a:fld>
            <a:endParaRPr lang="en-US"/>
          </a:p>
        </p:txBody>
      </p:sp>
      <p:sp>
        <p:nvSpPr>
          <p:cNvPr id="6" name="Content Placeholder 2"/>
          <p:cNvSpPr>
            <a:spLocks noGrp="1"/>
          </p:cNvSpPr>
          <p:nvPr>
            <p:ph sz="quarter" idx="18"/>
          </p:nvPr>
        </p:nvSpPr>
        <p:spPr>
          <a:xfrm>
            <a:off x="304800" y="3597275"/>
            <a:ext cx="4114800" cy="228600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quarter" idx="19"/>
          </p:nvPr>
        </p:nvSpPr>
        <p:spPr>
          <a:xfrm>
            <a:off x="4572000" y="3597275"/>
            <a:ext cx="4114800" cy="228600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304800" y="3549650"/>
            <a:ext cx="838200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492895" y="1225550"/>
            <a:ext cx="0" cy="465772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004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 Background 2">
    <p:bg>
      <p:bgPr>
        <a:solidFill>
          <a:schemeClr val="bg2"/>
        </a:solidFill>
        <a:effectLst/>
      </p:bgPr>
    </p:bg>
    <p:spTree>
      <p:nvGrpSpPr>
        <p:cNvPr id="1" name=""/>
        <p:cNvGrpSpPr/>
        <p:nvPr/>
      </p:nvGrpSpPr>
      <p:grpSpPr>
        <a:xfrm>
          <a:off x="0" y="0"/>
          <a:ext cx="0" cy="0"/>
          <a:chOff x="0" y="0"/>
          <a:chExt cx="0" cy="0"/>
        </a:xfrm>
      </p:grpSpPr>
      <p:sp>
        <p:nvSpPr>
          <p:cNvPr id="5" name="Rounded Rectangle 4"/>
          <p:cNvSpPr/>
          <p:nvPr userDrawn="1"/>
        </p:nvSpPr>
        <p:spPr>
          <a:xfrm>
            <a:off x="202702" y="165779"/>
            <a:ext cx="8103097" cy="5207409"/>
          </a:xfrm>
          <a:prstGeom prst="roundRect">
            <a:avLst>
              <a:gd name="adj" fmla="val 255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userDrawn="1">
            <p:ph type="body" sz="quarter" idx="12"/>
          </p:nvPr>
        </p:nvSpPr>
        <p:spPr>
          <a:xfrm>
            <a:off x="457199" y="3200400"/>
            <a:ext cx="6858001" cy="1562099"/>
          </a:xfrm>
        </p:spPr>
        <p:txBody>
          <a:bodyPr/>
          <a:lstStyle>
            <a:lvl1pPr>
              <a:defRPr/>
            </a:lvl1pPr>
          </a:lstStyle>
          <a:p>
            <a:pPr lvl="0"/>
            <a:r>
              <a:rPr lang="en-US"/>
              <a:t>Click to edit Master text styles</a:t>
            </a:r>
          </a:p>
        </p:txBody>
      </p:sp>
      <p:sp>
        <p:nvSpPr>
          <p:cNvPr id="2" name="Title 1"/>
          <p:cNvSpPr>
            <a:spLocks noGrp="1"/>
          </p:cNvSpPr>
          <p:nvPr userDrawn="1">
            <p:ph type="title"/>
          </p:nvPr>
        </p:nvSpPr>
        <p:spPr>
          <a:xfrm>
            <a:off x="457200" y="419100"/>
            <a:ext cx="6858000" cy="2552700"/>
          </a:xfrm>
        </p:spPr>
        <p:txBody>
          <a:bodyPr/>
          <a:lstStyle/>
          <a:p>
            <a:r>
              <a:rPr lang="en-US"/>
              <a:t>Click to edit Master title style</a:t>
            </a:r>
            <a:endParaRPr lang="en-US" dirty="0"/>
          </a:p>
        </p:txBody>
      </p:sp>
      <p:sp>
        <p:nvSpPr>
          <p:cNvPr id="3" name="Slide Number Placeholder 2"/>
          <p:cNvSpPr>
            <a:spLocks noGrp="1"/>
          </p:cNvSpPr>
          <p:nvPr userDrawn="1">
            <p:ph type="sldNum" sz="quarter" idx="10"/>
          </p:nvPr>
        </p:nvSpPr>
        <p:spPr/>
        <p:txBody>
          <a:bodyPr/>
          <a:lstStyle/>
          <a:p>
            <a:fld id="{0D0E9D3B-CB56-40AE-B0A9-8DA5E1AEFDB7}" type="slidenum">
              <a:rPr lang="en-US" smtClean="0"/>
              <a:pPr/>
              <a:t>‹#›</a:t>
            </a:fld>
            <a:endParaRPr lang="en-US" dirty="0"/>
          </a:p>
        </p:txBody>
      </p:sp>
      <p:sp>
        <p:nvSpPr>
          <p:cNvPr id="4" name="Footer Placeholder 3"/>
          <p:cNvSpPr>
            <a:spLocks noGrp="1"/>
          </p:cNvSpPr>
          <p:nvPr userDrawn="1">
            <p:ph type="ftr" sz="quarter" idx="11"/>
          </p:nvPr>
        </p:nvSpPr>
        <p:spPr/>
        <p:txBody>
          <a:bodyPr/>
          <a:lstStyle/>
          <a:p>
            <a:endParaRPr lang="en-US" dirty="0"/>
          </a:p>
        </p:txBody>
      </p:sp>
    </p:spTree>
    <p:extLst>
      <p:ext uri="{BB962C8B-B14F-4D97-AF65-F5344CB8AC3E}">
        <p14:creationId xmlns:p14="http://schemas.microsoft.com/office/powerpoint/2010/main" val="3836264534"/>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hort Title - Sub-Head 2 Sectio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8"/>
            <a:ext cx="8382000" cy="538162"/>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
        <p:nvSpPr>
          <p:cNvPr id="6" name="Text Placeholder 3"/>
          <p:cNvSpPr>
            <a:spLocks noGrp="1"/>
          </p:cNvSpPr>
          <p:nvPr>
            <p:ph type="body" sz="quarter" idx="3"/>
          </p:nvPr>
        </p:nvSpPr>
        <p:spPr>
          <a:xfrm>
            <a:off x="4572000" y="942975"/>
            <a:ext cx="4114800" cy="663266"/>
          </a:xfrm>
        </p:spPr>
        <p:txBody>
          <a:bodyPr bIns="0" anchor="b"/>
          <a:lstStyle>
            <a:lvl1pPr>
              <a:defRPr sz="1800">
                <a:solidFill>
                  <a:schemeClr val="tx1">
                    <a:lumMod val="75000"/>
                    <a:lumOff val="25000"/>
                  </a:schemeClr>
                </a:solidFill>
              </a:defRPr>
            </a:lvl1pPr>
          </a:lstStyle>
          <a:p>
            <a:pPr lvl="0"/>
            <a:r>
              <a:rPr lang="en-US" dirty="0"/>
              <a:t>Click to edit Master text styles</a:t>
            </a:r>
          </a:p>
        </p:txBody>
      </p:sp>
      <p:sp>
        <p:nvSpPr>
          <p:cNvPr id="7" name="Text Placeholder 3"/>
          <p:cNvSpPr>
            <a:spLocks noGrp="1"/>
          </p:cNvSpPr>
          <p:nvPr>
            <p:ph type="body" sz="quarter" idx="13"/>
          </p:nvPr>
        </p:nvSpPr>
        <p:spPr>
          <a:xfrm>
            <a:off x="304800" y="942975"/>
            <a:ext cx="4114800" cy="666241"/>
          </a:xfrm>
        </p:spPr>
        <p:txBody>
          <a:bodyPr bIns="0" anchor="b"/>
          <a:lstStyle>
            <a:lvl1pPr>
              <a:defRPr sz="1800">
                <a:solidFill>
                  <a:schemeClr val="tx1">
                    <a:lumMod val="75000"/>
                    <a:lumOff val="25000"/>
                  </a:schemeClr>
                </a:solidFill>
              </a:defRPr>
            </a:lvl1pPr>
          </a:lstStyle>
          <a:p>
            <a:pPr lvl="0"/>
            <a:r>
              <a:rPr lang="en-US" dirty="0"/>
              <a:t>Click to edit Master text styles</a:t>
            </a:r>
          </a:p>
        </p:txBody>
      </p:sp>
      <p:sp>
        <p:nvSpPr>
          <p:cNvPr id="8" name="Content Placeholder 2"/>
          <p:cNvSpPr>
            <a:spLocks noGrp="1"/>
          </p:cNvSpPr>
          <p:nvPr>
            <p:ph sz="quarter" idx="15"/>
          </p:nvPr>
        </p:nvSpPr>
        <p:spPr>
          <a:xfrm>
            <a:off x="304800" y="1693664"/>
            <a:ext cx="4114800" cy="4230886"/>
          </a:xfrm>
        </p:spPr>
        <p:txBody>
          <a:bodyPr tIns="0"/>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sz="quarter" idx="16"/>
          </p:nvPr>
        </p:nvSpPr>
        <p:spPr>
          <a:xfrm>
            <a:off x="4572000" y="1693664"/>
            <a:ext cx="4114800" cy="4230886"/>
          </a:xfrm>
        </p:spPr>
        <p:txBody>
          <a:bodyPr tIns="0"/>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3473780"/>
      </p:ext>
    </p:extLst>
  </p:cSld>
  <p:clrMapOvr>
    <a:masterClrMapping/>
  </p:clrMapOvr>
  <p:extLst>
    <p:ext uri="{DCECCB84-F9BA-43D5-87BE-67443E8EF086}">
      <p15:sldGuideLst xmlns:p15="http://schemas.microsoft.com/office/powerpoint/2012/main">
        <p15:guide id="1" orient="horz" pos="594">
          <p15:clr>
            <a:srgbClr val="FBAE40"/>
          </p15:clr>
        </p15:guide>
        <p15:guide id="2" orient="horz" pos="516">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hort Title - 2 Sectio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8"/>
            <a:ext cx="8382000" cy="538162"/>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
        <p:nvSpPr>
          <p:cNvPr id="8" name="Content Placeholder 2"/>
          <p:cNvSpPr>
            <a:spLocks noGrp="1"/>
          </p:cNvSpPr>
          <p:nvPr>
            <p:ph sz="quarter" idx="15"/>
          </p:nvPr>
        </p:nvSpPr>
        <p:spPr>
          <a:xfrm>
            <a:off x="304800" y="942975"/>
            <a:ext cx="4114800" cy="4981575"/>
          </a:xfrm>
        </p:spPr>
        <p:txBody>
          <a:bodyPr tIns="0"/>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sz="quarter" idx="16"/>
          </p:nvPr>
        </p:nvSpPr>
        <p:spPr>
          <a:xfrm>
            <a:off x="4572000" y="942975"/>
            <a:ext cx="4114800" cy="4981575"/>
          </a:xfrm>
        </p:spPr>
        <p:txBody>
          <a:bodyPr tIns="0"/>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97259812"/>
      </p:ext>
    </p:extLst>
  </p:cSld>
  <p:clrMapOvr>
    <a:masterClrMapping/>
  </p:clrMapOvr>
  <p:extLst>
    <p:ext uri="{DCECCB84-F9BA-43D5-87BE-67443E8EF086}">
      <p15:sldGuideLst xmlns:p15="http://schemas.microsoft.com/office/powerpoint/2012/main">
        <p15:guide id="1" orient="horz" pos="594">
          <p15:clr>
            <a:srgbClr val="FBAE40"/>
          </p15:clr>
        </p15:guide>
        <p15:guide id="2" orient="horz" pos="51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ort Title - 2 Odd Sections">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8"/>
            <a:ext cx="8382000" cy="538162"/>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
        <p:nvSpPr>
          <p:cNvPr id="7" name="Content Placeholder 2"/>
          <p:cNvSpPr>
            <a:spLocks noGrp="1"/>
          </p:cNvSpPr>
          <p:nvPr>
            <p:ph sz="quarter" idx="15"/>
          </p:nvPr>
        </p:nvSpPr>
        <p:spPr>
          <a:xfrm>
            <a:off x="304800" y="942975"/>
            <a:ext cx="2695575" cy="5000625"/>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3095625" y="942975"/>
            <a:ext cx="5591175" cy="5000625"/>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89307060"/>
      </p:ext>
    </p:extLst>
  </p:cSld>
  <p:clrMapOvr>
    <a:masterClrMapping/>
  </p:clrMapOvr>
  <p:extLst>
    <p:ext uri="{DCECCB84-F9BA-43D5-87BE-67443E8EF086}">
      <p15:sldGuideLst xmlns:p15="http://schemas.microsoft.com/office/powerpoint/2012/main">
        <p15:guide id="1" orient="horz" pos="594">
          <p15:clr>
            <a:srgbClr val="FBAE40"/>
          </p15:clr>
        </p15:guide>
        <p15:guide id="2" orient="horz" pos="51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ort Title - Quad-Chart">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8"/>
            <a:ext cx="8382000" cy="538162"/>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
        <p:nvSpPr>
          <p:cNvPr id="16" name="Content Placeholder 2"/>
          <p:cNvSpPr>
            <a:spLocks noGrp="1"/>
          </p:cNvSpPr>
          <p:nvPr>
            <p:ph sz="quarter" idx="15"/>
          </p:nvPr>
        </p:nvSpPr>
        <p:spPr>
          <a:xfrm>
            <a:off x="304800" y="942975"/>
            <a:ext cx="4114800" cy="242316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sz="quarter" idx="16"/>
          </p:nvPr>
        </p:nvSpPr>
        <p:spPr>
          <a:xfrm>
            <a:off x="4572000" y="942975"/>
            <a:ext cx="4114800" cy="242316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quarter" idx="18"/>
          </p:nvPr>
        </p:nvSpPr>
        <p:spPr>
          <a:xfrm>
            <a:off x="304800" y="3459480"/>
            <a:ext cx="4114800" cy="242316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sz="quarter" idx="19"/>
          </p:nvPr>
        </p:nvSpPr>
        <p:spPr>
          <a:xfrm>
            <a:off x="4572000" y="3459480"/>
            <a:ext cx="4114800" cy="2423160"/>
          </a:xfrm>
        </p:spPr>
        <p:txBody>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0" name="Straight Connector 19"/>
          <p:cNvCxnSpPr/>
          <p:nvPr userDrawn="1"/>
        </p:nvCxnSpPr>
        <p:spPr>
          <a:xfrm>
            <a:off x="304800" y="3409950"/>
            <a:ext cx="838200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4492895" y="942975"/>
            <a:ext cx="0" cy="493966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261302"/>
      </p:ext>
    </p:extLst>
  </p:cSld>
  <p:clrMapOvr>
    <a:masterClrMapping/>
  </p:clrMapOvr>
  <p:extLst>
    <p:ext uri="{DCECCB84-F9BA-43D5-87BE-67443E8EF086}">
      <p15:sldGuideLst xmlns:p15="http://schemas.microsoft.com/office/powerpoint/2012/main">
        <p15:guide id="1" orient="horz" pos="594">
          <p15:clr>
            <a:srgbClr val="FBAE40"/>
          </p15:clr>
        </p15:guide>
        <p15:guide id="2" orient="horz" pos="516">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286001"/>
            <a:ext cx="8382000" cy="1285874"/>
          </a:xfrm>
          <a:prstGeom prst="rect">
            <a:avLst/>
          </a:prstGeom>
          <a:noFill/>
          <a:ln w="9525">
            <a:noFill/>
            <a:miter lim="800000"/>
            <a:headEnd/>
            <a:tailEnd/>
          </a:ln>
        </p:spPr>
        <p:txBody>
          <a:bodyPr anchor="b"/>
          <a:lstStyle>
            <a:lvl1pPr>
              <a:defRPr sz="3600" baseline="0">
                <a:solidFill>
                  <a:schemeClr val="tx1">
                    <a:lumMod val="75000"/>
                    <a:lumOff val="25000"/>
                  </a:schemeClr>
                </a:solidFill>
              </a:defRPr>
            </a:lvl1pPr>
          </a:lstStyle>
          <a:p>
            <a:pPr lvl="0"/>
            <a:r>
              <a:rPr lang="en-US" dirty="0"/>
              <a:t>Click to edit Master title style</a:t>
            </a:r>
          </a:p>
        </p:txBody>
      </p:sp>
      <p:sp>
        <p:nvSpPr>
          <p:cNvPr id="6" name="Text Placeholder 5"/>
          <p:cNvSpPr>
            <a:spLocks noGrp="1"/>
          </p:cNvSpPr>
          <p:nvPr>
            <p:ph type="body" sz="quarter" idx="12"/>
          </p:nvPr>
        </p:nvSpPr>
        <p:spPr>
          <a:xfrm>
            <a:off x="304800" y="3687763"/>
            <a:ext cx="8382000" cy="854075"/>
          </a:xfrm>
        </p:spPr>
        <p:txBody>
          <a:bodyPr/>
          <a:lstStyle>
            <a:lvl1pPr marL="0" indent="0">
              <a:defRPr>
                <a:solidFill>
                  <a:schemeClr val="tx1">
                    <a:lumMod val="75000"/>
                    <a:lumOff val="25000"/>
                  </a:schemeClr>
                </a:solidFill>
              </a:defRPr>
            </a:lvl1pPr>
          </a:lstStyle>
          <a:p>
            <a:pPr lvl="0"/>
            <a:r>
              <a:rPr lang="en-US" dirty="0"/>
              <a:t>Click to edit Master text styles</a:t>
            </a:r>
          </a:p>
        </p:txBody>
      </p:sp>
      <p:sp>
        <p:nvSpPr>
          <p:cNvPr id="4" name="Footer Placeholder 4"/>
          <p:cNvSpPr>
            <a:spLocks noGrp="1"/>
          </p:cNvSpPr>
          <p:nvPr>
            <p:ph type="ftr" sz="quarter" idx="13"/>
          </p:nvPr>
        </p:nvSpPr>
        <p:spPr/>
        <p:txBody>
          <a:bodyPr/>
          <a:lstStyle>
            <a:lvl1pPr>
              <a:defRPr/>
            </a:lvl1pPr>
          </a:lstStyle>
          <a:p>
            <a:pPr>
              <a:defRPr/>
            </a:pPr>
            <a:endParaRPr lang="en-US"/>
          </a:p>
        </p:txBody>
      </p:sp>
      <p:sp>
        <p:nvSpPr>
          <p:cNvPr id="5" name="Slide Number Placeholder 5"/>
          <p:cNvSpPr>
            <a:spLocks noGrp="1"/>
          </p:cNvSpPr>
          <p:nvPr>
            <p:ph type="sldNum" sz="quarter" idx="14"/>
          </p:nvPr>
        </p:nvSpPr>
        <p:spPr/>
        <p:txBody>
          <a:bodyPr/>
          <a:lstStyle>
            <a:lvl1pPr>
              <a:defRPr/>
            </a:lvl1pPr>
          </a:lstStyle>
          <a:p>
            <a:fld id="{42D6254A-A357-4200-B73D-5001EDA92138}" type="slidenum">
              <a:rPr lang="en-US"/>
              <a:pPr/>
              <a:t>‹#›</a:t>
            </a:fld>
            <a:endParaRPr lang="en-US"/>
          </a:p>
        </p:txBody>
      </p:sp>
    </p:spTree>
    <p:extLst>
      <p:ext uri="{BB962C8B-B14F-4D97-AF65-F5344CB8AC3E}">
        <p14:creationId xmlns:p14="http://schemas.microsoft.com/office/powerpoint/2010/main" val="24823386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286001"/>
            <a:ext cx="8382000" cy="1285874"/>
          </a:xfrm>
          <a:prstGeom prst="rect">
            <a:avLst/>
          </a:prstGeom>
          <a:noFill/>
          <a:ln w="9525">
            <a:noFill/>
            <a:miter lim="800000"/>
            <a:headEnd/>
            <a:tailEnd/>
          </a:ln>
        </p:spPr>
        <p:txBody>
          <a:bodyPr anchor="b"/>
          <a:lstStyle>
            <a:lvl1pPr>
              <a:defRPr sz="3600" baseline="0">
                <a:solidFill>
                  <a:schemeClr val="tx1">
                    <a:lumMod val="75000"/>
                    <a:lumOff val="25000"/>
                  </a:schemeClr>
                </a:solidFill>
              </a:defRPr>
            </a:lvl1pPr>
          </a:lstStyle>
          <a:p>
            <a:pPr lvl="0"/>
            <a:r>
              <a:rPr lang="en-US" dirty="0"/>
              <a:t>Click to edit Master title style</a:t>
            </a:r>
          </a:p>
        </p:txBody>
      </p:sp>
      <p:sp>
        <p:nvSpPr>
          <p:cNvPr id="4" name="Footer Placeholder 4"/>
          <p:cNvSpPr>
            <a:spLocks noGrp="1"/>
          </p:cNvSpPr>
          <p:nvPr>
            <p:ph type="ftr" sz="quarter" idx="13"/>
          </p:nvPr>
        </p:nvSpPr>
        <p:spPr/>
        <p:txBody>
          <a:bodyPr/>
          <a:lstStyle>
            <a:lvl1pPr>
              <a:defRPr/>
            </a:lvl1pPr>
          </a:lstStyle>
          <a:p>
            <a:pPr>
              <a:defRPr/>
            </a:pPr>
            <a:endParaRPr lang="en-US"/>
          </a:p>
        </p:txBody>
      </p:sp>
      <p:sp>
        <p:nvSpPr>
          <p:cNvPr id="5" name="Slide Number Placeholder 5"/>
          <p:cNvSpPr>
            <a:spLocks noGrp="1"/>
          </p:cNvSpPr>
          <p:nvPr>
            <p:ph type="sldNum" sz="quarter" idx="14"/>
          </p:nvPr>
        </p:nvSpPr>
        <p:spPr/>
        <p:txBody>
          <a:bodyPr/>
          <a:lstStyle>
            <a:lvl1pPr>
              <a:defRPr/>
            </a:lvl1pPr>
          </a:lstStyle>
          <a:p>
            <a:fld id="{42D6254A-A357-4200-B73D-5001EDA92138}" type="slidenum">
              <a:rPr lang="en-US"/>
              <a:pPr/>
              <a:t>‹#›</a:t>
            </a:fld>
            <a:endParaRPr lang="en-US"/>
          </a:p>
        </p:txBody>
      </p:sp>
    </p:spTree>
    <p:extLst>
      <p:ext uri="{BB962C8B-B14F-4D97-AF65-F5344CB8AC3E}">
        <p14:creationId xmlns:p14="http://schemas.microsoft.com/office/powerpoint/2010/main" val="1947747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 No Content">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7"/>
            <a:ext cx="8382000" cy="801687"/>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a:p>
        </p:txBody>
      </p:sp>
      <p:sp>
        <p:nvSpPr>
          <p:cNvPr id="4" name="Slide Number Placeholder 5"/>
          <p:cNvSpPr>
            <a:spLocks noGrp="1"/>
          </p:cNvSpPr>
          <p:nvPr>
            <p:ph type="sldNum" sz="quarter" idx="11"/>
          </p:nvPr>
        </p:nvSpPr>
        <p:spPr/>
        <p:txBody>
          <a:bodyPr/>
          <a:lstStyle>
            <a:lvl1pPr>
              <a:defRPr/>
            </a:lvl1pPr>
          </a:lstStyle>
          <a:p>
            <a:fld id="{B694574C-E5D2-4987-ADCE-9F4F1F300184}" type="slidenum">
              <a:rPr lang="en-US"/>
              <a:pPr/>
              <a:t>‹#›</a:t>
            </a:fld>
            <a:endParaRPr lang="en-US"/>
          </a:p>
        </p:txBody>
      </p:sp>
    </p:spTree>
    <p:extLst>
      <p:ext uri="{BB962C8B-B14F-4D97-AF65-F5344CB8AC3E}">
        <p14:creationId xmlns:p14="http://schemas.microsoft.com/office/powerpoint/2010/main" val="1913359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ort Title - No Content">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8"/>
            <a:ext cx="8382000" cy="538162"/>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Tree>
    <p:extLst>
      <p:ext uri="{BB962C8B-B14F-4D97-AF65-F5344CB8AC3E}">
        <p14:creationId xmlns:p14="http://schemas.microsoft.com/office/powerpoint/2010/main" val="1144544639"/>
      </p:ext>
    </p:extLst>
  </p:cSld>
  <p:clrMapOvr>
    <a:masterClrMapping/>
  </p:clrMapOvr>
  <p:extLst>
    <p:ext uri="{DCECCB84-F9BA-43D5-87BE-67443E8EF086}">
      <p15:sldGuideLst xmlns:p15="http://schemas.microsoft.com/office/powerpoint/2012/main">
        <p15:guide id="1" orient="horz" pos="594">
          <p15:clr>
            <a:srgbClr val="FBAE40"/>
          </p15:clr>
        </p15:guide>
        <p15:guide id="2" orient="horz" pos="516">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 with graphics">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a:p>
        </p:txBody>
      </p:sp>
      <p:sp>
        <p:nvSpPr>
          <p:cNvPr id="3" name="Slide Number Placeholder 5"/>
          <p:cNvSpPr>
            <a:spLocks noGrp="1"/>
          </p:cNvSpPr>
          <p:nvPr>
            <p:ph type="sldNum" sz="quarter" idx="11"/>
          </p:nvPr>
        </p:nvSpPr>
        <p:spPr/>
        <p:txBody>
          <a:bodyPr/>
          <a:lstStyle>
            <a:lvl1pPr>
              <a:defRPr/>
            </a:lvl1pPr>
          </a:lstStyle>
          <a:p>
            <a:fld id="{80DD7862-628A-4EC2-9AFF-4F23903537D2}" type="slidenum">
              <a:rPr lang="en-US"/>
              <a:pPr/>
              <a:t>‹#›</a:t>
            </a:fld>
            <a:endParaRPr lang="en-US"/>
          </a:p>
        </p:txBody>
      </p:sp>
    </p:spTree>
    <p:extLst>
      <p:ext uri="{BB962C8B-B14F-4D97-AF65-F5344CB8AC3E}">
        <p14:creationId xmlns:p14="http://schemas.microsoft.com/office/powerpoint/2010/main" val="2631490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White Blank">
    <p:bg>
      <p:bgPr>
        <a:solidFill>
          <a:schemeClr val="tx2"/>
        </a:solidFill>
        <a:effectLst/>
      </p:bgPr>
    </p:bg>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solidFill>
                  <a:schemeClr val="bg1"/>
                </a:solidFill>
              </a:defRPr>
            </a:lvl1pPr>
          </a:lstStyle>
          <a:p>
            <a:pPr>
              <a:defRPr/>
            </a:pPr>
            <a:endParaRPr lang="en-US" dirty="0"/>
          </a:p>
        </p:txBody>
      </p:sp>
      <p:sp>
        <p:nvSpPr>
          <p:cNvPr id="3" name="Slide Number Placeholder 3"/>
          <p:cNvSpPr>
            <a:spLocks noGrp="1"/>
          </p:cNvSpPr>
          <p:nvPr>
            <p:ph type="sldNum" sz="quarter" idx="11"/>
          </p:nvPr>
        </p:nvSpPr>
        <p:spPr/>
        <p:txBody>
          <a:bodyPr/>
          <a:lstStyle>
            <a:lvl1pPr>
              <a:defRPr>
                <a:solidFill>
                  <a:schemeClr val="bg1"/>
                </a:solidFill>
              </a:defRPr>
            </a:lvl1pPr>
          </a:lstStyle>
          <a:p>
            <a:fld id="{251E400F-A7F1-4EA8-93DC-39E6F5A643D7}" type="slidenum">
              <a:rPr lang="en-US" smtClean="0"/>
              <a:pPr/>
              <a:t>‹#›</a:t>
            </a:fld>
            <a:endParaRPr lang="en-US" dirty="0"/>
          </a:p>
        </p:txBody>
      </p:sp>
    </p:spTree>
    <p:extLst>
      <p:ext uri="{BB962C8B-B14F-4D97-AF65-F5344CB8AC3E}">
        <p14:creationId xmlns:p14="http://schemas.microsoft.com/office/powerpoint/2010/main" val="2916763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ackground 2 80%">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202702" y="161925"/>
            <a:ext cx="8103097" cy="5207409"/>
          </a:xfrm>
          <a:prstGeom prst="roundRect">
            <a:avLst>
              <a:gd name="adj" fmla="val 255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userDrawn="1">
            <p:ph type="body" sz="quarter" idx="12"/>
          </p:nvPr>
        </p:nvSpPr>
        <p:spPr>
          <a:xfrm>
            <a:off x="457199" y="3200400"/>
            <a:ext cx="6858001" cy="1562099"/>
          </a:xfrm>
        </p:spPr>
        <p:txBody>
          <a:bodyPr/>
          <a:lstStyle>
            <a:lvl1pPr>
              <a:defRPr/>
            </a:lvl1pPr>
          </a:lstStyle>
          <a:p>
            <a:pPr lvl="0"/>
            <a:r>
              <a:rPr lang="en-US"/>
              <a:t>Click to edit Master text styles</a:t>
            </a:r>
          </a:p>
        </p:txBody>
      </p:sp>
      <p:sp>
        <p:nvSpPr>
          <p:cNvPr id="2" name="Title 1"/>
          <p:cNvSpPr>
            <a:spLocks noGrp="1"/>
          </p:cNvSpPr>
          <p:nvPr userDrawn="1">
            <p:ph type="title"/>
          </p:nvPr>
        </p:nvSpPr>
        <p:spPr>
          <a:xfrm>
            <a:off x="457200" y="419100"/>
            <a:ext cx="6858000" cy="2552700"/>
          </a:xfrm>
        </p:spPr>
        <p:txBody>
          <a:bodyPr/>
          <a:lstStyle/>
          <a:p>
            <a:r>
              <a:rPr lang="en-US"/>
              <a:t>Click to edit Master title style</a:t>
            </a:r>
            <a:endParaRPr lang="en-US" dirty="0"/>
          </a:p>
        </p:txBody>
      </p:sp>
      <p:sp>
        <p:nvSpPr>
          <p:cNvPr id="3" name="Slide Number Placeholder 2"/>
          <p:cNvSpPr>
            <a:spLocks noGrp="1"/>
          </p:cNvSpPr>
          <p:nvPr userDrawn="1">
            <p:ph type="sldNum" sz="quarter" idx="10"/>
          </p:nvPr>
        </p:nvSpPr>
        <p:spPr/>
        <p:txBody>
          <a:bodyPr/>
          <a:lstStyle>
            <a:lvl1pPr>
              <a:defRPr>
                <a:solidFill>
                  <a:schemeClr val="tx1">
                    <a:lumMod val="50000"/>
                    <a:lumOff val="50000"/>
                  </a:schemeClr>
                </a:solidFill>
              </a:defRPr>
            </a:lvl1pPr>
          </a:lstStyle>
          <a:p>
            <a:fld id="{0D0E9D3B-CB56-40AE-B0A9-8DA5E1AEFDB7}" type="slidenum">
              <a:rPr lang="en-US" smtClean="0"/>
              <a:pPr/>
              <a:t>‹#›</a:t>
            </a:fld>
            <a:endParaRPr lang="en-US" dirty="0"/>
          </a:p>
        </p:txBody>
      </p:sp>
      <p:sp>
        <p:nvSpPr>
          <p:cNvPr id="4" name="Footer Placeholder 3"/>
          <p:cNvSpPr>
            <a:spLocks noGrp="1"/>
          </p:cNvSpPr>
          <p:nvPr userDrawn="1">
            <p:ph type="ftr" sz="quarter" idx="11"/>
          </p:nvPr>
        </p:nvSpPr>
        <p:spPr/>
        <p:txBody>
          <a:bodyPr/>
          <a:lstStyle>
            <a:lvl1pPr>
              <a:defRPr>
                <a:solidFill>
                  <a:schemeClr val="tx1">
                    <a:lumMod val="50000"/>
                    <a:lumOff val="50000"/>
                  </a:schemeClr>
                </a:solidFill>
              </a:defRPr>
            </a:lvl1pPr>
          </a:lstStyle>
          <a:p>
            <a:endParaRPr lang="en-US" dirty="0"/>
          </a:p>
        </p:txBody>
      </p:sp>
      <p:sp>
        <p:nvSpPr>
          <p:cNvPr id="12" name="TextBox 11"/>
          <p:cNvSpPr txBox="1"/>
          <p:nvPr userDrawn="1"/>
        </p:nvSpPr>
        <p:spPr>
          <a:xfrm>
            <a:off x="457200" y="5516644"/>
            <a:ext cx="4316413" cy="830997"/>
          </a:xfrm>
          <a:prstGeom prst="rect">
            <a:avLst/>
          </a:prstGeom>
          <a:noFill/>
        </p:spPr>
        <p:txBody>
          <a:bodyPr wrap="square">
            <a:spAutoFit/>
          </a:bodyPr>
          <a:lstStyle/>
          <a:p>
            <a:r>
              <a:rPr lang="en-US" altLang="en-US" sz="1200" i="1" dirty="0"/>
              <a:t>“</a:t>
            </a:r>
            <a:r>
              <a:rPr lang="en-US" sz="1200"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1200" i="1" dirty="0">
                <a:solidFill>
                  <a:srgbClr val="000000"/>
                </a:solidFill>
              </a:rPr>
              <a:t>”</a:t>
            </a:r>
            <a:endParaRPr lang="en-US" sz="1200" i="1" dirty="0">
              <a:solidFill>
                <a:srgbClr val="000000"/>
              </a:solidFill>
            </a:endParaRPr>
          </a:p>
        </p:txBody>
      </p:sp>
    </p:spTree>
    <p:extLst>
      <p:ext uri="{BB962C8B-B14F-4D97-AF65-F5344CB8AC3E}">
        <p14:creationId xmlns:p14="http://schemas.microsoft.com/office/powerpoint/2010/main" val="4043718914"/>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1_White Blank">
    <p:bg>
      <p:bgPr>
        <a:solidFill>
          <a:schemeClr val="bg1"/>
        </a:solidFill>
        <a:effectLst/>
      </p:bgPr>
    </p:bg>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solidFill>
                  <a:schemeClr val="tx2">
                    <a:lumMod val="95000"/>
                  </a:schemeClr>
                </a:solidFill>
              </a:defRPr>
            </a:lvl1pPr>
          </a:lstStyle>
          <a:p>
            <a:pPr>
              <a:defRPr/>
            </a:pPr>
            <a:endParaRPr lang="en-US"/>
          </a:p>
        </p:txBody>
      </p:sp>
      <p:sp>
        <p:nvSpPr>
          <p:cNvPr id="3" name="Slide Number Placeholder 3"/>
          <p:cNvSpPr>
            <a:spLocks noGrp="1"/>
          </p:cNvSpPr>
          <p:nvPr>
            <p:ph type="sldNum" sz="quarter" idx="11"/>
          </p:nvPr>
        </p:nvSpPr>
        <p:spPr/>
        <p:txBody>
          <a:bodyPr/>
          <a:lstStyle>
            <a:lvl1pPr>
              <a:defRPr>
                <a:solidFill>
                  <a:schemeClr val="tx2">
                    <a:lumMod val="95000"/>
                  </a:schemeClr>
                </a:solidFill>
              </a:defRPr>
            </a:lvl1pPr>
          </a:lstStyle>
          <a:p>
            <a:fld id="{251E400F-A7F1-4EA8-93DC-39E6F5A643D7}" type="slidenum">
              <a:rPr lang="en-US" smtClean="0"/>
              <a:pPr/>
              <a:t>‹#›</a:t>
            </a:fld>
            <a:endParaRPr lang="en-US"/>
          </a:p>
        </p:txBody>
      </p:sp>
    </p:spTree>
    <p:extLst>
      <p:ext uri="{BB962C8B-B14F-4D97-AF65-F5344CB8AC3E}">
        <p14:creationId xmlns:p14="http://schemas.microsoft.com/office/powerpoint/2010/main" val="13098274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lack Blank">
    <p:bg>
      <p:bgPr>
        <a:solidFill>
          <a:schemeClr val="tx1"/>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endParaRPr lang="en-US" dirty="0"/>
          </a:p>
        </p:txBody>
      </p:sp>
      <p:sp>
        <p:nvSpPr>
          <p:cNvPr id="3" name="Slide Number Placeholder 2"/>
          <p:cNvSpPr>
            <a:spLocks noGrp="1"/>
          </p:cNvSpPr>
          <p:nvPr>
            <p:ph type="sldNum" sz="quarter" idx="11"/>
          </p:nvPr>
        </p:nvSpPr>
        <p:spPr/>
        <p:txBody>
          <a:bodyPr/>
          <a:lstStyle/>
          <a:p>
            <a:fld id="{139BD942-CC14-44A4-87FB-46239297AFE5}" type="slidenum">
              <a:rPr lang="en-US" smtClean="0"/>
              <a:pPr/>
              <a:t>‹#›</a:t>
            </a:fld>
            <a:endParaRPr lang="en-US"/>
          </a:p>
        </p:txBody>
      </p:sp>
    </p:spTree>
    <p:extLst>
      <p:ext uri="{BB962C8B-B14F-4D97-AF65-F5344CB8AC3E}">
        <p14:creationId xmlns:p14="http://schemas.microsoft.com/office/powerpoint/2010/main" val="19402196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348830-8D67-4A5A-AF1B-F9CE2C4CEC5A}"/>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89D3253C-4A27-404C-9C84-EFAC766F20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8140A9-AC57-454E-8446-F0FCCB5ECEF3}"/>
              </a:ext>
            </a:extLst>
          </p:cNvPr>
          <p:cNvSpPr>
            <a:spLocks noGrp="1"/>
          </p:cNvSpPr>
          <p:nvPr>
            <p:ph type="sldNum" sz="quarter" idx="12"/>
          </p:nvPr>
        </p:nvSpPr>
        <p:spPr/>
        <p:txBody>
          <a:bodyPr/>
          <a:lstStyle/>
          <a:p>
            <a:fld id="{F848FB74-B78B-4A86-9FE5-DC3B3B36B3F5}" type="slidenum">
              <a:rPr lang="en-US" smtClean="0"/>
              <a:t>‹#›</a:t>
            </a:fld>
            <a:endParaRPr lang="en-US"/>
          </a:p>
        </p:txBody>
      </p:sp>
    </p:spTree>
    <p:extLst>
      <p:ext uri="{BB962C8B-B14F-4D97-AF65-F5344CB8AC3E}">
        <p14:creationId xmlns:p14="http://schemas.microsoft.com/office/powerpoint/2010/main" val="65782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 Background 2 80%">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202702" y="161925"/>
            <a:ext cx="8103097" cy="5207409"/>
          </a:xfrm>
          <a:prstGeom prst="roundRect">
            <a:avLst>
              <a:gd name="adj" fmla="val 2553"/>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userDrawn="1">
            <p:ph type="body" sz="quarter" idx="12"/>
          </p:nvPr>
        </p:nvSpPr>
        <p:spPr>
          <a:xfrm>
            <a:off x="457199" y="3200400"/>
            <a:ext cx="6858001" cy="1562099"/>
          </a:xfrm>
        </p:spPr>
        <p:txBody>
          <a:bodyPr/>
          <a:lstStyle>
            <a:lvl1pPr>
              <a:defRPr/>
            </a:lvl1pPr>
          </a:lstStyle>
          <a:p>
            <a:pPr lvl="0"/>
            <a:r>
              <a:rPr lang="en-US"/>
              <a:t>Click to edit Master text styles</a:t>
            </a:r>
          </a:p>
        </p:txBody>
      </p:sp>
      <p:sp>
        <p:nvSpPr>
          <p:cNvPr id="2" name="Title 1"/>
          <p:cNvSpPr>
            <a:spLocks noGrp="1"/>
          </p:cNvSpPr>
          <p:nvPr userDrawn="1">
            <p:ph type="title"/>
          </p:nvPr>
        </p:nvSpPr>
        <p:spPr>
          <a:xfrm>
            <a:off x="457200" y="419100"/>
            <a:ext cx="6858000" cy="2552700"/>
          </a:xfrm>
        </p:spPr>
        <p:txBody>
          <a:bodyPr/>
          <a:lstStyle/>
          <a:p>
            <a:r>
              <a:rPr lang="en-US"/>
              <a:t>Click to edit Master title style</a:t>
            </a:r>
            <a:endParaRPr lang="en-US" dirty="0"/>
          </a:p>
        </p:txBody>
      </p:sp>
      <p:sp>
        <p:nvSpPr>
          <p:cNvPr id="3" name="Slide Number Placeholder 2"/>
          <p:cNvSpPr>
            <a:spLocks noGrp="1"/>
          </p:cNvSpPr>
          <p:nvPr userDrawn="1">
            <p:ph type="sldNum" sz="quarter" idx="10"/>
          </p:nvPr>
        </p:nvSpPr>
        <p:spPr/>
        <p:txBody>
          <a:bodyPr/>
          <a:lstStyle>
            <a:lvl1pPr>
              <a:defRPr>
                <a:solidFill>
                  <a:schemeClr val="tx1">
                    <a:lumMod val="50000"/>
                    <a:lumOff val="50000"/>
                  </a:schemeClr>
                </a:solidFill>
              </a:defRPr>
            </a:lvl1pPr>
          </a:lstStyle>
          <a:p>
            <a:fld id="{0D0E9D3B-CB56-40AE-B0A9-8DA5E1AEFDB7}" type="slidenum">
              <a:rPr lang="en-US" smtClean="0"/>
              <a:pPr/>
              <a:t>‹#›</a:t>
            </a:fld>
            <a:endParaRPr lang="en-US" dirty="0"/>
          </a:p>
        </p:txBody>
      </p:sp>
      <p:sp>
        <p:nvSpPr>
          <p:cNvPr id="4" name="Footer Placeholder 3"/>
          <p:cNvSpPr>
            <a:spLocks noGrp="1"/>
          </p:cNvSpPr>
          <p:nvPr userDrawn="1">
            <p:ph type="ftr" sz="quarter" idx="11"/>
          </p:nvPr>
        </p:nvSpPr>
        <p:spPr/>
        <p:txBody>
          <a:bodyPr/>
          <a:lstStyle>
            <a:lvl1pPr>
              <a:defRPr>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3409742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Background 1 15%">
    <p:bg>
      <p:bgPr>
        <a:solidFill>
          <a:schemeClr val="bg1">
            <a:lumMod val="85000"/>
          </a:schemeClr>
        </a:solidFill>
        <a:effectLst/>
      </p:bgPr>
    </p:bg>
    <p:spTree>
      <p:nvGrpSpPr>
        <p:cNvPr id="1" name=""/>
        <p:cNvGrpSpPr/>
        <p:nvPr/>
      </p:nvGrpSpPr>
      <p:grpSpPr>
        <a:xfrm>
          <a:off x="0" y="0"/>
          <a:ext cx="0" cy="0"/>
          <a:chOff x="0" y="0"/>
          <a:chExt cx="0" cy="0"/>
        </a:xfrm>
      </p:grpSpPr>
      <p:sp>
        <p:nvSpPr>
          <p:cNvPr id="10" name="Rounded Rectangle 9"/>
          <p:cNvSpPr/>
          <p:nvPr userDrawn="1"/>
        </p:nvSpPr>
        <p:spPr>
          <a:xfrm>
            <a:off x="202702" y="161925"/>
            <a:ext cx="8103097" cy="5207409"/>
          </a:xfrm>
          <a:prstGeom prst="roundRect">
            <a:avLst>
              <a:gd name="adj" fmla="val 255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2"/>
          </p:nvPr>
        </p:nvSpPr>
        <p:spPr>
          <a:xfrm>
            <a:off x="457199" y="3200400"/>
            <a:ext cx="6858001" cy="1562099"/>
          </a:xfrm>
        </p:spPr>
        <p:txBody>
          <a:bodyPr/>
          <a:lstStyle>
            <a:lvl1pPr>
              <a:defRPr/>
            </a:lvl1pPr>
          </a:lstStyle>
          <a:p>
            <a:pPr lvl="0"/>
            <a:r>
              <a:rPr lang="en-US"/>
              <a:t>Click to edit Master text styles</a:t>
            </a:r>
          </a:p>
        </p:txBody>
      </p:sp>
      <p:sp>
        <p:nvSpPr>
          <p:cNvPr id="2" name="Title 1"/>
          <p:cNvSpPr>
            <a:spLocks noGrp="1"/>
          </p:cNvSpPr>
          <p:nvPr>
            <p:ph type="title"/>
          </p:nvPr>
        </p:nvSpPr>
        <p:spPr>
          <a:xfrm>
            <a:off x="457200" y="419100"/>
            <a:ext cx="6858000" cy="255270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tx1">
                    <a:lumMod val="50000"/>
                    <a:lumOff val="50000"/>
                  </a:schemeClr>
                </a:solidFill>
              </a:defRPr>
            </a:lvl1pPr>
          </a:lstStyle>
          <a:p>
            <a:fld id="{0D0E9D3B-CB56-40AE-B0A9-8DA5E1AEFDB7}"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tx1">
                    <a:lumMod val="50000"/>
                    <a:lumOff val="50000"/>
                  </a:schemeClr>
                </a:solidFill>
              </a:defRPr>
            </a:lvl1pPr>
          </a:lstStyle>
          <a:p>
            <a:endParaRPr lang="en-US" dirty="0"/>
          </a:p>
        </p:txBody>
      </p:sp>
      <p:sp>
        <p:nvSpPr>
          <p:cNvPr id="14" name="TextBox 13"/>
          <p:cNvSpPr txBox="1"/>
          <p:nvPr userDrawn="1"/>
        </p:nvSpPr>
        <p:spPr>
          <a:xfrm>
            <a:off x="457200" y="5525353"/>
            <a:ext cx="4316413" cy="830997"/>
          </a:xfrm>
          <a:prstGeom prst="rect">
            <a:avLst/>
          </a:prstGeom>
          <a:noFill/>
        </p:spPr>
        <p:txBody>
          <a:bodyPr wrap="square">
            <a:spAutoFit/>
          </a:bodyPr>
          <a:lstStyle/>
          <a:p>
            <a:r>
              <a:rPr lang="en-US" altLang="en-US" sz="1200" i="1" dirty="0"/>
              <a:t>“</a:t>
            </a:r>
            <a:r>
              <a:rPr lang="en-US" sz="1200"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1200" i="1" dirty="0">
                <a:solidFill>
                  <a:srgbClr val="000000"/>
                </a:solidFill>
              </a:rPr>
              <a:t>”</a:t>
            </a:r>
            <a:endParaRPr lang="en-US" sz="1200" i="1" dirty="0">
              <a:solidFill>
                <a:srgbClr val="000000"/>
              </a:solidFill>
            </a:endParaRPr>
          </a:p>
        </p:txBody>
      </p:sp>
    </p:spTree>
    <p:extLst>
      <p:ext uri="{BB962C8B-B14F-4D97-AF65-F5344CB8AC3E}">
        <p14:creationId xmlns:p14="http://schemas.microsoft.com/office/powerpoint/2010/main" val="24077782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 Background 1 15%">
    <p:bg>
      <p:bgPr>
        <a:solidFill>
          <a:schemeClr val="bg1">
            <a:lumMod val="85000"/>
          </a:schemeClr>
        </a:solidFill>
        <a:effectLst/>
      </p:bgPr>
    </p:bg>
    <p:spTree>
      <p:nvGrpSpPr>
        <p:cNvPr id="1" name=""/>
        <p:cNvGrpSpPr/>
        <p:nvPr/>
      </p:nvGrpSpPr>
      <p:grpSpPr>
        <a:xfrm>
          <a:off x="0" y="0"/>
          <a:ext cx="0" cy="0"/>
          <a:chOff x="0" y="0"/>
          <a:chExt cx="0" cy="0"/>
        </a:xfrm>
      </p:grpSpPr>
      <p:sp>
        <p:nvSpPr>
          <p:cNvPr id="10" name="Rounded Rectangle 9"/>
          <p:cNvSpPr/>
          <p:nvPr userDrawn="1"/>
        </p:nvSpPr>
        <p:spPr>
          <a:xfrm>
            <a:off x="202702" y="161925"/>
            <a:ext cx="8103097" cy="5207409"/>
          </a:xfrm>
          <a:prstGeom prst="roundRect">
            <a:avLst>
              <a:gd name="adj" fmla="val 255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2"/>
          </p:nvPr>
        </p:nvSpPr>
        <p:spPr>
          <a:xfrm>
            <a:off x="457199" y="3200400"/>
            <a:ext cx="6858001" cy="1562099"/>
          </a:xfrm>
        </p:spPr>
        <p:txBody>
          <a:bodyPr/>
          <a:lstStyle>
            <a:lvl1pPr>
              <a:defRPr/>
            </a:lvl1pPr>
          </a:lstStyle>
          <a:p>
            <a:pPr lvl="0"/>
            <a:r>
              <a:rPr lang="en-US"/>
              <a:t>Click to edit Master text styles</a:t>
            </a:r>
          </a:p>
        </p:txBody>
      </p:sp>
      <p:sp>
        <p:nvSpPr>
          <p:cNvPr id="2" name="Title 1"/>
          <p:cNvSpPr>
            <a:spLocks noGrp="1"/>
          </p:cNvSpPr>
          <p:nvPr>
            <p:ph type="title"/>
          </p:nvPr>
        </p:nvSpPr>
        <p:spPr>
          <a:xfrm>
            <a:off x="457200" y="419100"/>
            <a:ext cx="6858000" cy="255270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tx1">
                    <a:lumMod val="50000"/>
                    <a:lumOff val="50000"/>
                  </a:schemeClr>
                </a:solidFill>
              </a:defRPr>
            </a:lvl1pPr>
          </a:lstStyle>
          <a:p>
            <a:fld id="{0D0E9D3B-CB56-40AE-B0A9-8DA5E1AEFDB7}"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1035747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 Background 2 40%">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0" name="Rounded Rectangle 9"/>
          <p:cNvSpPr/>
          <p:nvPr userDrawn="1"/>
        </p:nvSpPr>
        <p:spPr>
          <a:xfrm>
            <a:off x="202702" y="161925"/>
            <a:ext cx="8103097" cy="5207409"/>
          </a:xfrm>
          <a:prstGeom prst="roundRect">
            <a:avLst>
              <a:gd name="adj" fmla="val 25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2"/>
          </p:nvPr>
        </p:nvSpPr>
        <p:spPr>
          <a:xfrm>
            <a:off x="457199" y="3200400"/>
            <a:ext cx="6858001" cy="1562099"/>
          </a:xfrm>
        </p:spPr>
        <p:txBody>
          <a:bodyPr/>
          <a:lstStyle>
            <a:lvl1pPr>
              <a:defRPr>
                <a:solidFill>
                  <a:schemeClr val="tx1">
                    <a:lumMod val="75000"/>
                    <a:lumOff val="25000"/>
                  </a:schemeClr>
                </a:solidFill>
              </a:defRPr>
            </a:lvl1pPr>
          </a:lstStyle>
          <a:p>
            <a:pPr lvl="0"/>
            <a:r>
              <a:rPr lang="en-US"/>
              <a:t>Click to edit Master text styles</a:t>
            </a:r>
          </a:p>
        </p:txBody>
      </p:sp>
      <p:sp>
        <p:nvSpPr>
          <p:cNvPr id="2" name="Title 1"/>
          <p:cNvSpPr>
            <a:spLocks noGrp="1"/>
          </p:cNvSpPr>
          <p:nvPr>
            <p:ph type="title"/>
          </p:nvPr>
        </p:nvSpPr>
        <p:spPr>
          <a:xfrm>
            <a:off x="457200" y="419100"/>
            <a:ext cx="6858000" cy="2552700"/>
          </a:xfrm>
        </p:spPr>
        <p:txBody>
          <a:bodyPr/>
          <a:lstStyle>
            <a:lvl1pPr>
              <a:defRPr>
                <a:solidFill>
                  <a:schemeClr val="tx1">
                    <a:lumMod val="75000"/>
                    <a:lumOff val="25000"/>
                  </a:schemeClr>
                </a:solidFil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tx1">
                    <a:lumMod val="50000"/>
                    <a:lumOff val="50000"/>
                  </a:schemeClr>
                </a:solidFill>
              </a:defRPr>
            </a:lvl1pPr>
          </a:lstStyle>
          <a:p>
            <a:fld id="{0D0E9D3B-CB56-40AE-B0A9-8DA5E1AEFDB7}"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tx1">
                    <a:lumMod val="50000"/>
                    <a:lumOff val="50000"/>
                  </a:schemeClr>
                </a:solidFill>
              </a:defRPr>
            </a:lvl1pPr>
          </a:lstStyle>
          <a:p>
            <a:endParaRPr lang="en-US" dirty="0"/>
          </a:p>
        </p:txBody>
      </p:sp>
      <p:sp>
        <p:nvSpPr>
          <p:cNvPr id="14" name="TextBox 13"/>
          <p:cNvSpPr txBox="1"/>
          <p:nvPr userDrawn="1"/>
        </p:nvSpPr>
        <p:spPr>
          <a:xfrm>
            <a:off x="457200" y="5525353"/>
            <a:ext cx="4316413" cy="830997"/>
          </a:xfrm>
          <a:prstGeom prst="rect">
            <a:avLst/>
          </a:prstGeom>
          <a:noFill/>
        </p:spPr>
        <p:txBody>
          <a:bodyPr wrap="square">
            <a:spAutoFit/>
          </a:bodyPr>
          <a:lstStyle/>
          <a:p>
            <a:r>
              <a:rPr lang="en-US" altLang="en-US" sz="1200" i="1" dirty="0"/>
              <a:t>“</a:t>
            </a:r>
            <a:r>
              <a:rPr lang="en-US" sz="1200"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1200" i="1" dirty="0">
                <a:solidFill>
                  <a:srgbClr val="000000"/>
                </a:solidFill>
              </a:rPr>
              <a:t>”</a:t>
            </a:r>
            <a:endParaRPr lang="en-US" sz="1200" i="1" dirty="0">
              <a:solidFill>
                <a:srgbClr val="000000"/>
              </a:solidFill>
            </a:endParaRPr>
          </a:p>
        </p:txBody>
      </p:sp>
    </p:spTree>
    <p:extLst>
      <p:ext uri="{BB962C8B-B14F-4D97-AF65-F5344CB8AC3E}">
        <p14:creationId xmlns:p14="http://schemas.microsoft.com/office/powerpoint/2010/main" val="344421483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 Background 2 40%">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0" name="Rounded Rectangle 9"/>
          <p:cNvSpPr/>
          <p:nvPr userDrawn="1"/>
        </p:nvSpPr>
        <p:spPr>
          <a:xfrm>
            <a:off x="202702" y="161925"/>
            <a:ext cx="8103097" cy="5207409"/>
          </a:xfrm>
          <a:prstGeom prst="roundRect">
            <a:avLst>
              <a:gd name="adj" fmla="val 25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2"/>
          </p:nvPr>
        </p:nvSpPr>
        <p:spPr>
          <a:xfrm>
            <a:off x="457199" y="3200400"/>
            <a:ext cx="6858001" cy="1562099"/>
          </a:xfrm>
        </p:spPr>
        <p:txBody>
          <a:bodyPr/>
          <a:lstStyle>
            <a:lvl1pPr>
              <a:defRPr>
                <a:solidFill>
                  <a:schemeClr val="tx1">
                    <a:lumMod val="75000"/>
                    <a:lumOff val="25000"/>
                  </a:schemeClr>
                </a:solidFill>
              </a:defRPr>
            </a:lvl1pPr>
          </a:lstStyle>
          <a:p>
            <a:pPr lvl="0"/>
            <a:r>
              <a:rPr lang="en-US"/>
              <a:t>Click to edit Master text styles</a:t>
            </a:r>
          </a:p>
        </p:txBody>
      </p:sp>
      <p:sp>
        <p:nvSpPr>
          <p:cNvPr id="2" name="Title 1"/>
          <p:cNvSpPr>
            <a:spLocks noGrp="1"/>
          </p:cNvSpPr>
          <p:nvPr>
            <p:ph type="title"/>
          </p:nvPr>
        </p:nvSpPr>
        <p:spPr>
          <a:xfrm>
            <a:off x="457200" y="419100"/>
            <a:ext cx="6858000" cy="2552700"/>
          </a:xfrm>
        </p:spPr>
        <p:txBody>
          <a:bodyPr/>
          <a:lstStyle>
            <a:lvl1pPr>
              <a:defRPr>
                <a:solidFill>
                  <a:schemeClr val="tx1">
                    <a:lumMod val="75000"/>
                    <a:lumOff val="25000"/>
                  </a:schemeClr>
                </a:solidFil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tx1">
                    <a:lumMod val="50000"/>
                    <a:lumOff val="50000"/>
                  </a:schemeClr>
                </a:solidFill>
              </a:defRPr>
            </a:lvl1pPr>
          </a:lstStyle>
          <a:p>
            <a:fld id="{0D0E9D3B-CB56-40AE-B0A9-8DA5E1AEFDB7}"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3426594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ontent - 1 Column">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304800" y="274637"/>
            <a:ext cx="8382000" cy="806451"/>
          </a:xfrm>
          <a:prstGeom prst="rect">
            <a:avLst/>
          </a:prstGeom>
          <a:noFill/>
          <a:ln w="9525">
            <a:noFill/>
            <a:miter lim="800000"/>
            <a:headEnd/>
            <a:tailEnd/>
          </a:ln>
        </p:spPr>
        <p:txBody>
          <a:bodyPr/>
          <a:lstStyle>
            <a:lvl1pPr>
              <a:defRPr baseline="0">
                <a:solidFill>
                  <a:schemeClr val="tx1">
                    <a:lumMod val="75000"/>
                    <a:lumOff val="25000"/>
                  </a:schemeClr>
                </a:solidFill>
              </a:defRPr>
            </a:lvl1pPr>
          </a:lstStyle>
          <a:p>
            <a:pPr lvl="0"/>
            <a:r>
              <a:rPr lang="en-US" dirty="0"/>
              <a:t>Click to edit Master title style</a:t>
            </a:r>
          </a:p>
        </p:txBody>
      </p:sp>
      <p:sp>
        <p:nvSpPr>
          <p:cNvPr id="21" name="Text Placeholder 2"/>
          <p:cNvSpPr>
            <a:spLocks noGrp="1"/>
          </p:cNvSpPr>
          <p:nvPr>
            <p:ph idx="1"/>
          </p:nvPr>
        </p:nvSpPr>
        <p:spPr bwMode="auto">
          <a:xfrm>
            <a:off x="304800" y="1225550"/>
            <a:ext cx="8382000" cy="4718049"/>
          </a:xfrm>
          <a:prstGeom prst="rect">
            <a:avLst/>
          </a:prstGeom>
          <a:noFill/>
          <a:ln w="9525">
            <a:noFill/>
            <a:miter lim="800000"/>
            <a:headEnd/>
            <a:tailEnd/>
          </a:ln>
        </p:spPr>
        <p:txBody>
          <a:bodyPr/>
          <a:lstStyle>
            <a:lvl1pPr marL="0" indent="0">
              <a:buNone/>
              <a:defRPr sz="24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fld id="{9A257827-C34C-4251-B995-96C9C233CCC8}" type="slidenum">
              <a:rPr lang="en-US"/>
              <a:pPr/>
              <a:t>‹#›</a:t>
            </a:fld>
            <a:endParaRPr lang="en-US"/>
          </a:p>
        </p:txBody>
      </p:sp>
    </p:spTree>
    <p:extLst>
      <p:ext uri="{BB962C8B-B14F-4D97-AF65-F5344CB8AC3E}">
        <p14:creationId xmlns:p14="http://schemas.microsoft.com/office/powerpoint/2010/main" val="3237820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26" Type="http://schemas.openxmlformats.org/officeDocument/2006/relationships/image" Target="../media/image1.png"/><Relationship Id="rId3" Type="http://schemas.openxmlformats.org/officeDocument/2006/relationships/slideLayout" Target="../slideLayouts/slideLayout11.xml"/><Relationship Id="rId21" Type="http://schemas.openxmlformats.org/officeDocument/2006/relationships/slideLayout" Target="../slideLayouts/slideLayout29.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5"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29" Type="http://schemas.openxmlformats.org/officeDocument/2006/relationships/image" Target="../media/image6.tiff"/><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24" Type="http://schemas.openxmlformats.org/officeDocument/2006/relationships/slideLayout" Target="../slideLayouts/slideLayout32.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slideLayout" Target="../slideLayouts/slideLayout31.xml"/><Relationship Id="rId28" Type="http://schemas.openxmlformats.org/officeDocument/2006/relationships/image" Target="../media/image2.png"/><Relationship Id="rId10" Type="http://schemas.openxmlformats.org/officeDocument/2006/relationships/slideLayout" Target="../slideLayouts/slideLayout18.xml"/><Relationship Id="rId19" Type="http://schemas.openxmlformats.org/officeDocument/2006/relationships/slideLayout" Target="../slideLayouts/slideLayout27.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slideLayout" Target="../slideLayouts/slideLayout30.xml"/><Relationship Id="rId27"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0" y="0"/>
            <a:ext cx="9145276" cy="6858957"/>
          </a:xfrm>
          <a:prstGeom prst="rect">
            <a:avLst/>
          </a:prstGeom>
          <a:noFill/>
          <a:ln>
            <a:noFill/>
          </a:ln>
        </p:spPr>
      </p:pic>
      <p:sp>
        <p:nvSpPr>
          <p:cNvPr id="15" name="Slide Number Placeholder 5"/>
          <p:cNvSpPr>
            <a:spLocks noGrp="1"/>
          </p:cNvSpPr>
          <p:nvPr>
            <p:ph type="sldNum" sz="quarter" idx="4"/>
          </p:nvPr>
        </p:nvSpPr>
        <p:spPr>
          <a:xfrm>
            <a:off x="8305799" y="228600"/>
            <a:ext cx="733425" cy="365125"/>
          </a:xfrm>
          <a:prstGeom prst="rect">
            <a:avLst/>
          </a:prstGeom>
        </p:spPr>
        <p:txBody>
          <a:bodyPr/>
          <a:lstStyle>
            <a:lvl1pPr algn="r">
              <a:defRPr sz="1000">
                <a:solidFill>
                  <a:schemeClr val="bg1"/>
                </a:solidFill>
              </a:defRPr>
            </a:lvl1pPr>
          </a:lstStyle>
          <a:p>
            <a:fld id="{0D0E9D3B-CB56-40AE-B0A9-8DA5E1AEFDB7}" type="slidenum">
              <a:rPr lang="en-US" smtClean="0"/>
              <a:pPr/>
              <a:t>‹#›</a:t>
            </a:fld>
            <a:endParaRPr lang="en-US" dirty="0"/>
          </a:p>
        </p:txBody>
      </p:sp>
      <p:sp>
        <p:nvSpPr>
          <p:cNvPr id="18" name="Title Placeholder 17"/>
          <p:cNvSpPr>
            <a:spLocks noGrp="1"/>
          </p:cNvSpPr>
          <p:nvPr>
            <p:ph type="title"/>
          </p:nvPr>
        </p:nvSpPr>
        <p:spPr>
          <a:xfrm>
            <a:off x="457200" y="419100"/>
            <a:ext cx="6858000" cy="25527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9" name="Text Placeholder 18"/>
          <p:cNvSpPr>
            <a:spLocks noGrp="1"/>
          </p:cNvSpPr>
          <p:nvPr>
            <p:ph type="body" idx="1"/>
          </p:nvPr>
        </p:nvSpPr>
        <p:spPr>
          <a:xfrm>
            <a:off x="457200" y="3200400"/>
            <a:ext cx="6858000" cy="1562100"/>
          </a:xfrm>
          <a:prstGeom prst="rect">
            <a:avLst/>
          </a:prstGeom>
        </p:spPr>
        <p:txBody>
          <a:bodyPr vert="horz" lIns="91440" tIns="45720" rIns="91440" bIns="45720" rtlCol="0">
            <a:normAutofit/>
          </a:bodyPr>
          <a:lstStyle/>
          <a:p>
            <a:pPr lvl="0"/>
            <a:r>
              <a:rPr lang="en-US" dirty="0"/>
              <a:t>Click to edit Master text styles</a:t>
            </a:r>
          </a:p>
        </p:txBody>
      </p:sp>
      <p:sp>
        <p:nvSpPr>
          <p:cNvPr id="20" name="Footer Placeholder 19"/>
          <p:cNvSpPr>
            <a:spLocks noGrp="1"/>
          </p:cNvSpPr>
          <p:nvPr>
            <p:ph type="ftr" sz="quarter" idx="3"/>
          </p:nvPr>
        </p:nvSpPr>
        <p:spPr>
          <a:xfrm>
            <a:off x="123825" y="6356350"/>
            <a:ext cx="3160713" cy="365125"/>
          </a:xfrm>
          <a:prstGeom prst="rect">
            <a:avLst/>
          </a:prstGeom>
        </p:spPr>
        <p:txBody>
          <a:bodyPr vert="horz" lIns="91440" tIns="45720" rIns="91440" bIns="45720" rtlCol="0" anchor="ctr"/>
          <a:lstStyle>
            <a:lvl1pPr algn="l">
              <a:defRPr sz="1000">
                <a:solidFill>
                  <a:schemeClr val="bg1"/>
                </a:solidFill>
              </a:defRPr>
            </a:lvl1pPr>
          </a:lstStyle>
          <a:p>
            <a:endParaRPr lang="en-US" dirty="0"/>
          </a:p>
        </p:txBody>
      </p:sp>
      <p:sp>
        <p:nvSpPr>
          <p:cNvPr id="25" name="Rectangle 24"/>
          <p:cNvSpPr/>
          <p:nvPr userDrawn="1"/>
        </p:nvSpPr>
        <p:spPr>
          <a:xfrm>
            <a:off x="2009775" y="1707600"/>
            <a:ext cx="558800" cy="55880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217</a:t>
            </a:r>
          </a:p>
          <a:p>
            <a:pPr algn="ctr">
              <a:defRPr/>
            </a:pPr>
            <a:r>
              <a:rPr lang="en-US" sz="1000" dirty="0">
                <a:solidFill>
                  <a:schemeClr val="tx1"/>
                </a:solidFill>
              </a:rPr>
              <a:t>217</a:t>
            </a:r>
          </a:p>
          <a:p>
            <a:pPr algn="ctr">
              <a:defRPr/>
            </a:pPr>
            <a:r>
              <a:rPr lang="en-US" sz="1000" dirty="0">
                <a:solidFill>
                  <a:schemeClr val="tx1"/>
                </a:solidFill>
              </a:rPr>
              <a:t>217</a:t>
            </a:r>
          </a:p>
        </p:txBody>
      </p:sp>
      <p:sp>
        <p:nvSpPr>
          <p:cNvPr id="26" name="Rectangle 25"/>
          <p:cNvSpPr/>
          <p:nvPr userDrawn="1"/>
        </p:nvSpPr>
        <p:spPr>
          <a:xfrm>
            <a:off x="2730500" y="1707600"/>
            <a:ext cx="558800" cy="558800"/>
          </a:xfrm>
          <a:prstGeom prst="rect">
            <a:avLst/>
          </a:prstGeom>
          <a:solidFill>
            <a:srgbClr val="C9C9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200</a:t>
            </a:r>
          </a:p>
          <a:p>
            <a:pPr algn="ctr">
              <a:defRPr/>
            </a:pPr>
            <a:r>
              <a:rPr lang="en-US" sz="1000" dirty="0">
                <a:solidFill>
                  <a:schemeClr val="tx1"/>
                </a:solidFill>
              </a:rPr>
              <a:t>200</a:t>
            </a:r>
          </a:p>
          <a:p>
            <a:pPr algn="ctr">
              <a:defRPr/>
            </a:pPr>
            <a:r>
              <a:rPr lang="en-US" sz="1000" dirty="0">
                <a:solidFill>
                  <a:schemeClr val="tx1"/>
                </a:solidFill>
              </a:rPr>
              <a:t>200</a:t>
            </a:r>
          </a:p>
        </p:txBody>
      </p:sp>
      <p:sp>
        <p:nvSpPr>
          <p:cNvPr id="27" name="Rectangle 26"/>
          <p:cNvSpPr/>
          <p:nvPr userDrawn="1"/>
        </p:nvSpPr>
        <p:spPr>
          <a:xfrm>
            <a:off x="568325" y="2394599"/>
            <a:ext cx="557213" cy="55880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255</a:t>
            </a:r>
          </a:p>
          <a:p>
            <a:pPr algn="ctr">
              <a:defRPr/>
            </a:pPr>
            <a:r>
              <a:rPr lang="en-US" sz="1000" dirty="0">
                <a:solidFill>
                  <a:schemeClr val="tx1"/>
                </a:solidFill>
              </a:rPr>
              <a:t>255</a:t>
            </a:r>
          </a:p>
          <a:p>
            <a:pPr algn="ctr">
              <a:defRPr/>
            </a:pPr>
            <a:r>
              <a:rPr lang="en-US" sz="1000" dirty="0">
                <a:solidFill>
                  <a:schemeClr val="tx1"/>
                </a:solidFill>
              </a:rPr>
              <a:t>255</a:t>
            </a:r>
          </a:p>
        </p:txBody>
      </p:sp>
      <p:sp>
        <p:nvSpPr>
          <p:cNvPr id="28" name="Rectangle 27"/>
          <p:cNvSpPr/>
          <p:nvPr userDrawn="1"/>
        </p:nvSpPr>
        <p:spPr>
          <a:xfrm>
            <a:off x="1289050" y="2394599"/>
            <a:ext cx="557213" cy="55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bg1"/>
                </a:solidFill>
              </a:rPr>
              <a:t>0</a:t>
            </a:r>
          </a:p>
          <a:p>
            <a:pPr algn="ctr">
              <a:defRPr/>
            </a:pPr>
            <a:r>
              <a:rPr lang="en-US" sz="1000" dirty="0">
                <a:solidFill>
                  <a:schemeClr val="bg1"/>
                </a:solidFill>
              </a:rPr>
              <a:t>0</a:t>
            </a:r>
          </a:p>
          <a:p>
            <a:pPr algn="ctr">
              <a:defRPr/>
            </a:pPr>
            <a:r>
              <a:rPr lang="en-US" sz="1000" dirty="0">
                <a:solidFill>
                  <a:schemeClr val="bg1"/>
                </a:solidFill>
              </a:rPr>
              <a:t>0</a:t>
            </a:r>
          </a:p>
        </p:txBody>
      </p:sp>
      <p:sp>
        <p:nvSpPr>
          <p:cNvPr id="29" name="Rectangle 28"/>
          <p:cNvSpPr/>
          <p:nvPr userDrawn="1"/>
        </p:nvSpPr>
        <p:spPr>
          <a:xfrm>
            <a:off x="2009775" y="2394599"/>
            <a:ext cx="558800" cy="558800"/>
          </a:xfrm>
          <a:prstGeom prst="rect">
            <a:avLst/>
          </a:prstGeom>
          <a:solidFill>
            <a:srgbClr val="A3A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163</a:t>
            </a:r>
          </a:p>
          <a:p>
            <a:pPr algn="ctr">
              <a:defRPr/>
            </a:pPr>
            <a:r>
              <a:rPr lang="en-US" sz="1000" dirty="0">
                <a:solidFill>
                  <a:schemeClr val="tx1"/>
                </a:solidFill>
              </a:rPr>
              <a:t>163</a:t>
            </a:r>
          </a:p>
          <a:p>
            <a:pPr algn="ctr">
              <a:defRPr/>
            </a:pPr>
            <a:r>
              <a:rPr lang="en-US" sz="1000" dirty="0">
                <a:solidFill>
                  <a:schemeClr val="tx1"/>
                </a:solidFill>
              </a:rPr>
              <a:t>163</a:t>
            </a:r>
          </a:p>
        </p:txBody>
      </p:sp>
      <p:sp>
        <p:nvSpPr>
          <p:cNvPr id="30" name="Rectangle 29"/>
          <p:cNvSpPr/>
          <p:nvPr userDrawn="1"/>
        </p:nvSpPr>
        <p:spPr>
          <a:xfrm>
            <a:off x="2730500" y="2394599"/>
            <a:ext cx="558800" cy="558800"/>
          </a:xfrm>
          <a:prstGeom prst="rect">
            <a:avLst/>
          </a:prstGeom>
          <a:solidFill>
            <a:srgbClr val="8384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bg1"/>
                </a:solidFill>
              </a:rPr>
              <a:t>131</a:t>
            </a:r>
          </a:p>
          <a:p>
            <a:pPr algn="ctr">
              <a:defRPr/>
            </a:pPr>
            <a:r>
              <a:rPr lang="en-US" sz="1000" dirty="0">
                <a:solidFill>
                  <a:schemeClr val="bg1"/>
                </a:solidFill>
              </a:rPr>
              <a:t>132</a:t>
            </a:r>
          </a:p>
          <a:p>
            <a:pPr algn="ctr">
              <a:defRPr/>
            </a:pPr>
            <a:r>
              <a:rPr lang="en-US" sz="1000" dirty="0">
                <a:solidFill>
                  <a:schemeClr val="bg1"/>
                </a:solidFill>
              </a:rPr>
              <a:t>122</a:t>
            </a:r>
          </a:p>
        </p:txBody>
      </p:sp>
      <p:sp>
        <p:nvSpPr>
          <p:cNvPr id="31" name="Rectangle 30"/>
          <p:cNvSpPr/>
          <p:nvPr userDrawn="1"/>
        </p:nvSpPr>
        <p:spPr>
          <a:xfrm>
            <a:off x="3451225" y="2394599"/>
            <a:ext cx="558800" cy="558800"/>
          </a:xfrm>
          <a:prstGeom prst="rect">
            <a:avLst/>
          </a:prstGeom>
          <a:solidFill>
            <a:srgbClr val="EF41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239</a:t>
            </a:r>
          </a:p>
          <a:p>
            <a:pPr algn="ctr">
              <a:defRPr/>
            </a:pPr>
            <a:r>
              <a:rPr lang="en-US" sz="1000" dirty="0">
                <a:solidFill>
                  <a:schemeClr val="tx1"/>
                </a:solidFill>
              </a:rPr>
              <a:t>65</a:t>
            </a:r>
          </a:p>
          <a:p>
            <a:pPr algn="ctr">
              <a:defRPr/>
            </a:pPr>
            <a:r>
              <a:rPr lang="en-US" sz="1000" dirty="0">
                <a:solidFill>
                  <a:schemeClr val="tx1"/>
                </a:solidFill>
              </a:rPr>
              <a:t>53</a:t>
            </a:r>
          </a:p>
        </p:txBody>
      </p:sp>
      <p:sp>
        <p:nvSpPr>
          <p:cNvPr id="32" name="Rectangle 31"/>
          <p:cNvSpPr/>
          <p:nvPr userDrawn="1"/>
        </p:nvSpPr>
        <p:spPr>
          <a:xfrm>
            <a:off x="4171950" y="2394599"/>
            <a:ext cx="558800" cy="558800"/>
          </a:xfrm>
          <a:prstGeom prst="rect">
            <a:avLst/>
          </a:prstGeom>
          <a:solidFill>
            <a:srgbClr val="6E87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110</a:t>
            </a:r>
          </a:p>
          <a:p>
            <a:pPr algn="ctr">
              <a:defRPr/>
            </a:pPr>
            <a:r>
              <a:rPr lang="en-US" sz="1000" dirty="0">
                <a:solidFill>
                  <a:schemeClr val="tx1"/>
                </a:solidFill>
              </a:rPr>
              <a:t>135</a:t>
            </a:r>
          </a:p>
          <a:p>
            <a:pPr algn="ctr">
              <a:defRPr/>
            </a:pPr>
            <a:r>
              <a:rPr lang="en-US" sz="1000" dirty="0">
                <a:solidFill>
                  <a:schemeClr val="tx1"/>
                </a:solidFill>
              </a:rPr>
              <a:t>120</a:t>
            </a:r>
          </a:p>
        </p:txBody>
      </p:sp>
      <p:sp>
        <p:nvSpPr>
          <p:cNvPr id="33" name="Rectangle 32"/>
          <p:cNvSpPr/>
          <p:nvPr userDrawn="1"/>
        </p:nvSpPr>
        <p:spPr>
          <a:xfrm>
            <a:off x="4892675" y="2394599"/>
            <a:ext cx="558800" cy="558800"/>
          </a:xfrm>
          <a:prstGeom prst="rect">
            <a:avLst/>
          </a:prstGeom>
          <a:solidFill>
            <a:srgbClr val="705C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112</a:t>
            </a:r>
          </a:p>
          <a:p>
            <a:pPr algn="ctr">
              <a:defRPr/>
            </a:pPr>
            <a:r>
              <a:rPr lang="en-US" sz="1000" dirty="0">
                <a:solidFill>
                  <a:schemeClr val="tx1"/>
                </a:solidFill>
              </a:rPr>
              <a:t>92</a:t>
            </a:r>
          </a:p>
          <a:p>
            <a:pPr algn="ctr">
              <a:defRPr/>
            </a:pPr>
            <a:r>
              <a:rPr lang="en-US" sz="1000" dirty="0">
                <a:solidFill>
                  <a:schemeClr val="tx1"/>
                </a:solidFill>
              </a:rPr>
              <a:t>56</a:t>
            </a:r>
          </a:p>
        </p:txBody>
      </p:sp>
      <p:sp>
        <p:nvSpPr>
          <p:cNvPr id="34" name="Rectangle 33"/>
          <p:cNvSpPr/>
          <p:nvPr userDrawn="1"/>
        </p:nvSpPr>
        <p:spPr>
          <a:xfrm>
            <a:off x="5613400" y="2394599"/>
            <a:ext cx="558800" cy="558800"/>
          </a:xfrm>
          <a:prstGeom prst="rect">
            <a:avLst/>
          </a:prstGeom>
          <a:solidFill>
            <a:srgbClr val="3E66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62</a:t>
            </a:r>
          </a:p>
          <a:p>
            <a:pPr algn="ctr">
              <a:defRPr/>
            </a:pPr>
            <a:r>
              <a:rPr lang="en-US" sz="1000" dirty="0">
                <a:solidFill>
                  <a:schemeClr val="tx1"/>
                </a:solidFill>
              </a:rPr>
              <a:t>102</a:t>
            </a:r>
          </a:p>
          <a:p>
            <a:pPr algn="ctr">
              <a:defRPr/>
            </a:pPr>
            <a:r>
              <a:rPr lang="en-US" sz="1000" dirty="0">
                <a:solidFill>
                  <a:schemeClr val="tx1"/>
                </a:solidFill>
              </a:rPr>
              <a:t>130</a:t>
            </a:r>
          </a:p>
        </p:txBody>
      </p:sp>
      <p:sp>
        <p:nvSpPr>
          <p:cNvPr id="35" name="Rectangle 34"/>
          <p:cNvSpPr/>
          <p:nvPr userDrawn="1"/>
        </p:nvSpPr>
        <p:spPr>
          <a:xfrm>
            <a:off x="6334125" y="2394599"/>
            <a:ext cx="558800" cy="558800"/>
          </a:xfrm>
          <a:prstGeom prst="rect">
            <a:avLst/>
          </a:prstGeom>
          <a:solidFill>
            <a:srgbClr val="6638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bg1"/>
                </a:solidFill>
              </a:rPr>
              <a:t>102</a:t>
            </a:r>
          </a:p>
          <a:p>
            <a:pPr algn="ctr">
              <a:defRPr/>
            </a:pPr>
            <a:r>
              <a:rPr lang="en-US" sz="1000" dirty="0">
                <a:solidFill>
                  <a:schemeClr val="bg1"/>
                </a:solidFill>
              </a:rPr>
              <a:t>56</a:t>
            </a:r>
          </a:p>
          <a:p>
            <a:pPr algn="ctr">
              <a:defRPr/>
            </a:pPr>
            <a:r>
              <a:rPr lang="en-US" sz="1000" dirty="0">
                <a:solidFill>
                  <a:schemeClr val="bg1"/>
                </a:solidFill>
              </a:rPr>
              <a:t>48</a:t>
            </a:r>
          </a:p>
        </p:txBody>
      </p:sp>
      <p:sp>
        <p:nvSpPr>
          <p:cNvPr id="36" name="Rectangle 35"/>
          <p:cNvSpPr/>
          <p:nvPr userDrawn="1"/>
        </p:nvSpPr>
        <p:spPr>
          <a:xfrm>
            <a:off x="7054850" y="2394599"/>
            <a:ext cx="558800" cy="558800"/>
          </a:xfrm>
          <a:prstGeom prst="rect">
            <a:avLst/>
          </a:prstGeom>
          <a:solidFill>
            <a:srgbClr val="8278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130</a:t>
            </a:r>
          </a:p>
          <a:p>
            <a:pPr algn="ctr">
              <a:defRPr/>
            </a:pPr>
            <a:r>
              <a:rPr lang="en-US" sz="1000" dirty="0">
                <a:solidFill>
                  <a:schemeClr val="tx1"/>
                </a:solidFill>
              </a:rPr>
              <a:t>120</a:t>
            </a:r>
          </a:p>
          <a:p>
            <a:pPr algn="ctr">
              <a:defRPr/>
            </a:pPr>
            <a:r>
              <a:rPr lang="en-US" sz="1000" dirty="0">
                <a:solidFill>
                  <a:schemeClr val="tx1"/>
                </a:solidFill>
              </a:rPr>
              <a:t>111</a:t>
            </a:r>
          </a:p>
        </p:txBody>
      </p:sp>
      <p:sp>
        <p:nvSpPr>
          <p:cNvPr id="37" name="Rectangle 36"/>
          <p:cNvSpPr/>
          <p:nvPr userDrawn="1"/>
        </p:nvSpPr>
        <p:spPr>
          <a:xfrm>
            <a:off x="1289050" y="1707600"/>
            <a:ext cx="558800" cy="5588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237</a:t>
            </a:r>
          </a:p>
          <a:p>
            <a:pPr algn="ctr">
              <a:defRPr/>
            </a:pPr>
            <a:r>
              <a:rPr lang="en-US" sz="1000" dirty="0">
                <a:solidFill>
                  <a:schemeClr val="tx1"/>
                </a:solidFill>
              </a:rPr>
              <a:t>237</a:t>
            </a:r>
          </a:p>
          <a:p>
            <a:pPr algn="ctr">
              <a:defRPr/>
            </a:pPr>
            <a:r>
              <a:rPr lang="en-US" sz="1000" dirty="0">
                <a:solidFill>
                  <a:schemeClr val="tx1"/>
                </a:solidFill>
              </a:rPr>
              <a:t>237</a:t>
            </a:r>
          </a:p>
        </p:txBody>
      </p:sp>
      <p:sp>
        <p:nvSpPr>
          <p:cNvPr id="54" name="Rectangle 53"/>
          <p:cNvSpPr/>
          <p:nvPr userDrawn="1"/>
        </p:nvSpPr>
        <p:spPr>
          <a:xfrm>
            <a:off x="4171950" y="1707600"/>
            <a:ext cx="558800" cy="558800"/>
          </a:xfrm>
          <a:prstGeom prst="rect">
            <a:avLst/>
          </a:prstGeom>
          <a:solidFill>
            <a:srgbClr val="5077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80</a:t>
            </a:r>
          </a:p>
          <a:p>
            <a:pPr algn="ctr">
              <a:defRPr/>
            </a:pPr>
            <a:r>
              <a:rPr lang="en-US" sz="1000" dirty="0">
                <a:solidFill>
                  <a:schemeClr val="tx1"/>
                </a:solidFill>
              </a:rPr>
              <a:t>119</a:t>
            </a:r>
          </a:p>
          <a:p>
            <a:pPr algn="ctr">
              <a:defRPr/>
            </a:pPr>
            <a:r>
              <a:rPr lang="en-US" sz="1000" dirty="0">
                <a:solidFill>
                  <a:schemeClr val="tx1"/>
                </a:solidFill>
              </a:rPr>
              <a:t>27</a:t>
            </a:r>
          </a:p>
        </p:txBody>
      </p:sp>
      <p:sp>
        <p:nvSpPr>
          <p:cNvPr id="55" name="Rectangle 54"/>
          <p:cNvSpPr/>
          <p:nvPr userDrawn="1"/>
        </p:nvSpPr>
        <p:spPr>
          <a:xfrm>
            <a:off x="4892675" y="1707600"/>
            <a:ext cx="558800" cy="558800"/>
          </a:xfrm>
          <a:prstGeom prst="rect">
            <a:avLst/>
          </a:prstGeom>
          <a:solidFill>
            <a:srgbClr val="FCAE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252</a:t>
            </a:r>
          </a:p>
          <a:p>
            <a:pPr algn="ctr">
              <a:defRPr/>
            </a:pPr>
            <a:r>
              <a:rPr lang="en-US" sz="1000" dirty="0">
                <a:solidFill>
                  <a:schemeClr val="tx1"/>
                </a:solidFill>
              </a:rPr>
              <a:t>174</a:t>
            </a:r>
          </a:p>
          <a:p>
            <a:pPr algn="ctr">
              <a:defRPr/>
            </a:pPr>
            <a:r>
              <a:rPr lang="en-US" sz="1000" dirty="0">
                <a:solidFill>
                  <a:schemeClr val="tx1"/>
                </a:solidFill>
              </a:rPr>
              <a:t>.59</a:t>
            </a:r>
          </a:p>
        </p:txBody>
      </p:sp>
      <p:pic>
        <p:nvPicPr>
          <p:cNvPr id="58" name="Picture 6"/>
          <p:cNvPicPr>
            <a:picLocks noChangeAspect="1"/>
          </p:cNvPicPr>
          <p:nvPr userDrawn="1"/>
        </p:nvPicPr>
        <p:blipFill>
          <a:blip r:embed="rId11"/>
          <a:srcRect/>
          <a:stretch>
            <a:fillRect/>
          </a:stretch>
        </p:blipFill>
        <p:spPr bwMode="auto">
          <a:xfrm>
            <a:off x="4559300" y="3416300"/>
            <a:ext cx="19050" cy="3175"/>
          </a:xfrm>
          <a:prstGeom prst="rect">
            <a:avLst/>
          </a:prstGeom>
          <a:noFill/>
          <a:ln w="9525">
            <a:noFill/>
            <a:miter lim="800000"/>
            <a:headEnd/>
            <a:tailEnd/>
          </a:ln>
        </p:spPr>
      </p:pic>
      <p:pic>
        <p:nvPicPr>
          <p:cNvPr id="24" name="Picture 18"/>
          <p:cNvPicPr>
            <a:picLocks noChangeAspect="1"/>
          </p:cNvPicPr>
          <p:nvPr userDrawn="1"/>
        </p:nvPicPr>
        <p:blipFill rotWithShape="1">
          <a:blip r:embed="rId12" cstate="email">
            <a:extLst>
              <a:ext uri="{28A0092B-C50C-407E-A947-70E740481C1C}">
                <a14:useLocalDpi xmlns:a14="http://schemas.microsoft.com/office/drawing/2010/main"/>
              </a:ext>
            </a:extLst>
          </a:blip>
          <a:srcRect/>
          <a:stretch/>
        </p:blipFill>
        <p:spPr bwMode="auto">
          <a:xfrm>
            <a:off x="7158038" y="5285203"/>
            <a:ext cx="1595437" cy="1482725"/>
          </a:xfrm>
          <a:prstGeom prst="rect">
            <a:avLst/>
          </a:prstGeom>
          <a:noFill/>
          <a:ln w="9525">
            <a:noFill/>
            <a:miter lim="800000"/>
            <a:headEnd/>
            <a:tailEnd/>
          </a:ln>
        </p:spPr>
      </p:pic>
      <p:pic>
        <p:nvPicPr>
          <p:cNvPr id="2" name="Picture 1"/>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5246660" y="5444801"/>
            <a:ext cx="1384959" cy="1115661"/>
          </a:xfrm>
          <a:prstGeom prst="rect">
            <a:avLst/>
          </a:prstGeom>
        </p:spPr>
      </p:pic>
    </p:spTree>
    <p:extLst>
      <p:ext uri="{BB962C8B-B14F-4D97-AF65-F5344CB8AC3E}">
        <p14:creationId xmlns:p14="http://schemas.microsoft.com/office/powerpoint/2010/main" val="2919789318"/>
      </p:ext>
    </p:extLst>
  </p:cSld>
  <p:clrMap bg1="lt1" tx1="dk1" bg2="lt2" tx2="dk2" accent1="accent1" accent2="accent2" accent3="accent3" accent4="accent4" accent5="accent5" accent6="accent6" hlink="hlink" folHlink="folHlink"/>
  <p:sldLayoutIdLst>
    <p:sldLayoutId id="2147484251" r:id="rId1"/>
    <p:sldLayoutId id="2147484296" r:id="rId2"/>
    <p:sldLayoutId id="2147484252" r:id="rId3"/>
    <p:sldLayoutId id="2147484297" r:id="rId4"/>
    <p:sldLayoutId id="2147484253" r:id="rId5"/>
    <p:sldLayoutId id="2147484298" r:id="rId6"/>
    <p:sldLayoutId id="2147484254" r:id="rId7"/>
    <p:sldLayoutId id="2147484299" r:id="rId8"/>
  </p:sldLayoutIdLst>
  <p:hf sldNum="0" hdr="0" ftr="0" dt="0"/>
  <p:txStyles>
    <p:titleStyle>
      <a:lvl1pPr algn="l" defTabSz="914400" rtl="0" eaLnBrk="1" latinLnBrk="0" hangingPunct="1">
        <a:lnSpc>
          <a:spcPct val="100000"/>
        </a:lnSpc>
        <a:spcBef>
          <a:spcPct val="0"/>
        </a:spcBef>
        <a:buNone/>
        <a:defRPr sz="3600" b="1" kern="1200" cap="all" baseline="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5ACBF0"/>
          </p15:clr>
        </p15:guide>
        <p15:guide id="2" pos="4608" userDrawn="1">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8D8D8"/>
        </a:solidFill>
        <a:effectLst/>
      </p:bgPr>
    </p:bg>
    <p:spTree>
      <p:nvGrpSpPr>
        <p:cNvPr id="1" name=""/>
        <p:cNvGrpSpPr/>
        <p:nvPr/>
      </p:nvGrpSpPr>
      <p:grpSpPr>
        <a:xfrm>
          <a:off x="0" y="0"/>
          <a:ext cx="0" cy="0"/>
          <a:chOff x="0" y="0"/>
          <a:chExt cx="0" cy="0"/>
        </a:xfrm>
      </p:grpSpPr>
      <p:pic>
        <p:nvPicPr>
          <p:cNvPr id="28" name="Picture 27"/>
          <p:cNvPicPr>
            <a:picLocks noChangeAspect="1"/>
          </p:cNvPicPr>
          <p:nvPr userDrawn="1"/>
        </p:nvPicPr>
        <p:blipFill>
          <a:blip r:embed="rId26" cstate="email">
            <a:extLst>
              <a:ext uri="{28A0092B-C50C-407E-A947-70E740481C1C}">
                <a14:useLocalDpi xmlns:a14="http://schemas.microsoft.com/office/drawing/2010/main"/>
              </a:ext>
            </a:extLst>
          </a:blip>
          <a:stretch>
            <a:fillRect/>
          </a:stretch>
        </p:blipFill>
        <p:spPr>
          <a:xfrm>
            <a:off x="0" y="0"/>
            <a:ext cx="9144000" cy="6857999"/>
          </a:xfrm>
          <a:prstGeom prst="rect">
            <a:avLst/>
          </a:prstGeom>
        </p:spPr>
      </p:pic>
      <p:sp>
        <p:nvSpPr>
          <p:cNvPr id="11" name="Rounded Rectangle 10"/>
          <p:cNvSpPr/>
          <p:nvPr userDrawn="1"/>
        </p:nvSpPr>
        <p:spPr>
          <a:xfrm>
            <a:off x="184152" y="165462"/>
            <a:ext cx="8787251" cy="6518013"/>
          </a:xfrm>
          <a:prstGeom prst="roundRect">
            <a:avLst>
              <a:gd name="adj" fmla="val 2258"/>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27" name="Picture 33"/>
          <p:cNvPicPr>
            <a:picLocks noChangeAspect="1"/>
          </p:cNvPicPr>
          <p:nvPr/>
        </p:nvPicPr>
        <p:blipFill>
          <a:blip r:embed="rId27" cstate="email">
            <a:extLst>
              <a:ext uri="{28A0092B-C50C-407E-A947-70E740481C1C}">
                <a14:useLocalDpi xmlns:a14="http://schemas.microsoft.com/office/drawing/2010/main"/>
              </a:ext>
            </a:extLst>
          </a:blip>
          <a:srcRect/>
          <a:stretch>
            <a:fillRect/>
          </a:stretch>
        </p:blipFill>
        <p:spPr bwMode="auto">
          <a:xfrm>
            <a:off x="7924800" y="5815668"/>
            <a:ext cx="1108075" cy="963613"/>
          </a:xfrm>
          <a:prstGeom prst="rect">
            <a:avLst/>
          </a:prstGeom>
          <a:noFill/>
          <a:ln w="9525">
            <a:noFill/>
            <a:miter lim="800000"/>
            <a:headEnd/>
            <a:tailEnd/>
          </a:ln>
        </p:spPr>
      </p:pic>
      <p:sp>
        <p:nvSpPr>
          <p:cNvPr id="4099" name="Title Placeholder 1"/>
          <p:cNvSpPr>
            <a:spLocks noGrp="1"/>
          </p:cNvSpPr>
          <p:nvPr>
            <p:ph type="title"/>
          </p:nvPr>
        </p:nvSpPr>
        <p:spPr bwMode="auto">
          <a:xfrm>
            <a:off x="304800" y="274638"/>
            <a:ext cx="8382000" cy="8064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1030" name="Text Placeholder 2"/>
          <p:cNvSpPr>
            <a:spLocks noGrp="1"/>
          </p:cNvSpPr>
          <p:nvPr>
            <p:ph type="body" idx="1"/>
          </p:nvPr>
        </p:nvSpPr>
        <p:spPr bwMode="auto">
          <a:xfrm>
            <a:off x="304800" y="1233932"/>
            <a:ext cx="8382000" cy="47096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9986" y="6470426"/>
            <a:ext cx="2900362" cy="217493"/>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Arial" pitchFamily="34" charset="0"/>
                <a:ea typeface="+mn-ea"/>
                <a:cs typeface="Arial" pitchFamily="34" charset="0"/>
              </a:defRPr>
            </a:lvl1pPr>
          </a:lstStyle>
          <a:p>
            <a:pPr>
              <a:defRPr/>
            </a:pPr>
            <a:endParaRPr lang="en-US" dirty="0"/>
          </a:p>
        </p:txBody>
      </p:sp>
      <p:sp>
        <p:nvSpPr>
          <p:cNvPr id="6" name="Slide Number Placeholder 5"/>
          <p:cNvSpPr>
            <a:spLocks noGrp="1"/>
          </p:cNvSpPr>
          <p:nvPr>
            <p:ph type="sldNum" sz="quarter" idx="4"/>
          </p:nvPr>
        </p:nvSpPr>
        <p:spPr>
          <a:xfrm>
            <a:off x="8305799" y="228600"/>
            <a:ext cx="727075"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cs typeface="Arial" pitchFamily="34" charset="0"/>
              </a:defRPr>
            </a:lvl1pPr>
          </a:lstStyle>
          <a:p>
            <a:fld id="{139BD942-CC14-44A4-87FB-46239297AFE5}" type="slidenum">
              <a:rPr lang="en-US" smtClean="0"/>
              <a:pPr/>
              <a:t>‹#›</a:t>
            </a:fld>
            <a:endParaRPr lang="en-US" dirty="0"/>
          </a:p>
        </p:txBody>
      </p:sp>
      <p:pic>
        <p:nvPicPr>
          <p:cNvPr id="1033" name="Picture 6"/>
          <p:cNvPicPr>
            <a:picLocks noChangeAspect="1"/>
          </p:cNvPicPr>
          <p:nvPr/>
        </p:nvPicPr>
        <p:blipFill>
          <a:blip r:embed="rId28"/>
          <a:srcRect/>
          <a:stretch>
            <a:fillRect/>
          </a:stretch>
        </p:blipFill>
        <p:spPr bwMode="auto">
          <a:xfrm>
            <a:off x="4559300" y="3416300"/>
            <a:ext cx="19050" cy="3175"/>
          </a:xfrm>
          <a:prstGeom prst="rect">
            <a:avLst/>
          </a:prstGeom>
          <a:noFill/>
          <a:ln w="9525">
            <a:noFill/>
            <a:miter lim="800000"/>
            <a:headEnd/>
            <a:tailEnd/>
          </a:ln>
        </p:spPr>
      </p:pic>
      <p:pic>
        <p:nvPicPr>
          <p:cNvPr id="2" name="Picture 1"/>
          <p:cNvPicPr>
            <a:picLocks noChangeAspect="1"/>
          </p:cNvPicPr>
          <p:nvPr userDrawn="1"/>
        </p:nvPicPr>
        <p:blipFill>
          <a:blip r:embed="rId29" cstate="email">
            <a:extLst>
              <a:ext uri="{28A0092B-C50C-407E-A947-70E740481C1C}">
                <a14:useLocalDpi xmlns:a14="http://schemas.microsoft.com/office/drawing/2010/main" val="0"/>
              </a:ext>
            </a:extLst>
          </a:blip>
          <a:stretch>
            <a:fillRect/>
          </a:stretch>
        </p:blipFill>
        <p:spPr>
          <a:xfrm>
            <a:off x="6671409" y="5941983"/>
            <a:ext cx="931494" cy="750370"/>
          </a:xfrm>
          <a:prstGeom prst="rect">
            <a:avLst/>
          </a:prstGeom>
        </p:spPr>
      </p:pic>
    </p:spTree>
    <p:extLst>
      <p:ext uri="{BB962C8B-B14F-4D97-AF65-F5344CB8AC3E}">
        <p14:creationId xmlns:p14="http://schemas.microsoft.com/office/powerpoint/2010/main" val="3506813200"/>
      </p:ext>
    </p:extLst>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 id="2147484284" r:id="rId12"/>
    <p:sldLayoutId id="2147484285" r:id="rId13"/>
    <p:sldLayoutId id="2147484286" r:id="rId14"/>
    <p:sldLayoutId id="2147484287" r:id="rId15"/>
    <p:sldLayoutId id="2147484288" r:id="rId16"/>
    <p:sldLayoutId id="2147484289" r:id="rId17"/>
    <p:sldLayoutId id="2147484290" r:id="rId18"/>
    <p:sldLayoutId id="2147484291" r:id="rId19"/>
    <p:sldLayoutId id="2147484292" r:id="rId20"/>
    <p:sldLayoutId id="2147484293" r:id="rId21"/>
    <p:sldLayoutId id="2147484300" r:id="rId22"/>
    <p:sldLayoutId id="2147484294" r:id="rId23"/>
    <p:sldLayoutId id="2147484301" r:id="rId24"/>
  </p:sldLayoutIdLst>
  <p:hf sldNum="0" hdr="0" ftr="0" dt="0"/>
  <p:txStyles>
    <p:titleStyle>
      <a:lvl1pPr algn="l" rtl="0" eaLnBrk="1" fontAlgn="base" hangingPunct="1">
        <a:spcBef>
          <a:spcPct val="0"/>
        </a:spcBef>
        <a:spcAft>
          <a:spcPct val="0"/>
        </a:spcAft>
        <a:defRPr sz="24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40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240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240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2400" b="1">
          <a:solidFill>
            <a:srgbClr val="978473"/>
          </a:solidFill>
          <a:latin typeface="Arial" charset="0"/>
          <a:ea typeface="ＭＳ Ｐゴシック" charset="0"/>
          <a:cs typeface="Arial" charset="0"/>
        </a:defRPr>
      </a:lvl5pPr>
      <a:lvl6pPr marL="457200" algn="l" rtl="0" eaLnBrk="1" fontAlgn="base" hangingPunct="1">
        <a:spcBef>
          <a:spcPct val="0"/>
        </a:spcBef>
        <a:spcAft>
          <a:spcPct val="0"/>
        </a:spcAft>
        <a:defRPr sz="4400">
          <a:solidFill>
            <a:schemeClr val="tx1"/>
          </a:solidFill>
          <a:latin typeface="Arial" charset="0"/>
          <a:cs typeface="Arial" charset="0"/>
        </a:defRPr>
      </a:lvl6pPr>
      <a:lvl7pPr marL="914400" algn="l" rtl="0" eaLnBrk="1" fontAlgn="base" hangingPunct="1">
        <a:spcBef>
          <a:spcPct val="0"/>
        </a:spcBef>
        <a:spcAft>
          <a:spcPct val="0"/>
        </a:spcAft>
        <a:defRPr sz="4400">
          <a:solidFill>
            <a:schemeClr val="tx1"/>
          </a:solidFill>
          <a:latin typeface="Arial" charset="0"/>
          <a:cs typeface="Arial" charset="0"/>
        </a:defRPr>
      </a:lvl7pPr>
      <a:lvl8pPr marL="1371600" algn="l" rtl="0" eaLnBrk="1" fontAlgn="base" hangingPunct="1">
        <a:spcBef>
          <a:spcPct val="0"/>
        </a:spcBef>
        <a:spcAft>
          <a:spcPct val="0"/>
        </a:spcAft>
        <a:defRPr sz="4400">
          <a:solidFill>
            <a:schemeClr val="tx1"/>
          </a:solidFill>
          <a:latin typeface="Arial" charset="0"/>
          <a:cs typeface="Arial" charset="0"/>
        </a:defRPr>
      </a:lvl8pPr>
      <a:lvl9pPr marL="1828800" algn="l" rtl="0" eaLnBrk="1" fontAlgn="base" hangingPunct="1">
        <a:spcBef>
          <a:spcPct val="0"/>
        </a:spcBef>
        <a:spcAft>
          <a:spcPct val="0"/>
        </a:spcAft>
        <a:defRPr sz="4400">
          <a:solidFill>
            <a:schemeClr val="tx1"/>
          </a:solidFill>
          <a:latin typeface="Arial" charset="0"/>
          <a:cs typeface="Arial" charset="0"/>
        </a:defRPr>
      </a:lvl9pPr>
    </p:titleStyle>
    <p:bodyStyle>
      <a:lvl1pPr marL="342900" indent="-342900" algn="l" rtl="0" eaLnBrk="1" fontAlgn="base" hangingPunct="1">
        <a:spcBef>
          <a:spcPts val="300"/>
        </a:spcBef>
        <a:spcAft>
          <a:spcPct val="0"/>
        </a:spcAft>
        <a:buFont typeface="Arial" pitchFamily="34" charset="0"/>
        <a:defRPr sz="2400" kern="1200">
          <a:solidFill>
            <a:schemeClr val="tx1">
              <a:lumMod val="75000"/>
              <a:lumOff val="25000"/>
            </a:schemeClr>
          </a:solidFill>
          <a:latin typeface="Arial" pitchFamily="34" charset="0"/>
          <a:ea typeface="ＭＳ Ｐゴシック" charset="0"/>
          <a:cs typeface="Arial" pitchFamily="34" charset="0"/>
        </a:defRPr>
      </a:lvl1pPr>
      <a:lvl2pPr marL="514350" indent="-285750" algn="l" rtl="0" eaLnBrk="1" fontAlgn="base" hangingPunct="1">
        <a:spcBef>
          <a:spcPts val="300"/>
        </a:spcBef>
        <a:spcAft>
          <a:spcPct val="0"/>
        </a:spcAft>
        <a:buFont typeface="Arial" pitchFamily="34" charset="0"/>
        <a:buChar char="–"/>
        <a:defRPr sz="2400" kern="1200">
          <a:solidFill>
            <a:schemeClr val="tx1">
              <a:lumMod val="75000"/>
              <a:lumOff val="25000"/>
            </a:schemeClr>
          </a:solidFill>
          <a:latin typeface="Arial" pitchFamily="34" charset="0"/>
          <a:ea typeface="Arial" charset="0"/>
          <a:cs typeface="Arial" pitchFamily="34" charset="0"/>
        </a:defRPr>
      </a:lvl2pPr>
      <a:lvl3pPr marL="914400" indent="-228600" algn="l" rtl="0" eaLnBrk="1" fontAlgn="base" hangingPunct="1">
        <a:spcBef>
          <a:spcPts val="300"/>
        </a:spcBef>
        <a:spcAft>
          <a:spcPct val="0"/>
        </a:spcAft>
        <a:buFont typeface="Arial" pitchFamily="34" charset="0"/>
        <a:buChar char="•"/>
        <a:defRPr sz="2000" kern="1200">
          <a:solidFill>
            <a:schemeClr val="tx1">
              <a:lumMod val="75000"/>
              <a:lumOff val="25000"/>
            </a:schemeClr>
          </a:solidFill>
          <a:latin typeface="Arial" pitchFamily="34" charset="0"/>
          <a:ea typeface="Arial" charset="0"/>
          <a:cs typeface="Arial" pitchFamily="34" charset="0"/>
        </a:defRPr>
      </a:lvl3pPr>
      <a:lvl4pPr marL="1371600" indent="-228600" algn="l" rtl="0" eaLnBrk="1" fontAlgn="base" hangingPunct="1">
        <a:spcBef>
          <a:spcPts val="300"/>
        </a:spcBef>
        <a:spcAft>
          <a:spcPct val="0"/>
        </a:spcAft>
        <a:buFont typeface="Arial" pitchFamily="34" charset="0"/>
        <a:buChar char="–"/>
        <a:defRPr sz="2000" kern="1200">
          <a:solidFill>
            <a:schemeClr val="tx1">
              <a:lumMod val="75000"/>
              <a:lumOff val="25000"/>
            </a:schemeClr>
          </a:solidFill>
          <a:latin typeface="Arial" pitchFamily="34" charset="0"/>
          <a:ea typeface="Arial" charset="0"/>
          <a:cs typeface="Arial" pitchFamily="34" charset="0"/>
        </a:defRPr>
      </a:lvl4pPr>
      <a:lvl5pPr marL="1828800" indent="-228600" algn="l" rtl="0" eaLnBrk="1" fontAlgn="base" hangingPunct="1">
        <a:spcBef>
          <a:spcPts val="300"/>
        </a:spcBef>
        <a:spcAft>
          <a:spcPct val="0"/>
        </a:spcAft>
        <a:buFont typeface="Arial" pitchFamily="34" charset="0"/>
        <a:buChar char="»"/>
        <a:defRPr sz="2000" kern="1200">
          <a:solidFill>
            <a:schemeClr val="tx1">
              <a:lumMod val="75000"/>
              <a:lumOff val="25000"/>
            </a:schemeClr>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userDrawn="1">
          <p15:clr>
            <a:srgbClr val="5ACBF0"/>
          </p15:clr>
        </p15:guide>
        <p15:guide id="2" pos="5472"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normAutofit fontScale="85000" lnSpcReduction="20000"/>
          </a:bodyPr>
          <a:lstStyle/>
          <a:p>
            <a:r>
              <a:rPr lang="en-US" dirty="0"/>
              <a:t>MAC Meeting Presentation</a:t>
            </a:r>
          </a:p>
          <a:p>
            <a:r>
              <a:rPr lang="en-US" dirty="0"/>
              <a:t>Michael A. Landis, Chief Operations Division  </a:t>
            </a:r>
          </a:p>
          <a:p>
            <a:r>
              <a:rPr lang="en-US" dirty="0"/>
              <a:t>Timothy J. Kelly, P.E., Deputy Chief Operations Division</a:t>
            </a:r>
          </a:p>
          <a:p>
            <a:r>
              <a:rPr lang="en-US" dirty="0"/>
              <a:t>Timothy J. Rooney, Project Manger</a:t>
            </a:r>
          </a:p>
          <a:p>
            <a:r>
              <a:rPr lang="en-US" dirty="0"/>
              <a:t>09September2021</a:t>
            </a:r>
          </a:p>
        </p:txBody>
      </p:sp>
      <p:sp>
        <p:nvSpPr>
          <p:cNvPr id="2" name="Title 1"/>
          <p:cNvSpPr>
            <a:spLocks noGrp="1"/>
          </p:cNvSpPr>
          <p:nvPr>
            <p:ph type="title"/>
          </p:nvPr>
        </p:nvSpPr>
        <p:spPr/>
        <p:txBody>
          <a:bodyPr/>
          <a:lstStyle/>
          <a:p>
            <a:r>
              <a:rPr lang="en-US" dirty="0"/>
              <a:t>USACE Philadelphia District</a:t>
            </a:r>
            <a:br>
              <a:rPr lang="en-US" dirty="0"/>
            </a:br>
            <a:br>
              <a:rPr lang="en-US" dirty="0"/>
            </a:br>
            <a:r>
              <a:rPr lang="en-US" dirty="0"/>
              <a:t>MAC Meeting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CEAB762-F2E1-43FA-9D18-13AAD820CA21}"/>
              </a:ext>
            </a:extLst>
          </p:cNvPr>
          <p:cNvSpPr txBox="1"/>
          <p:nvPr/>
        </p:nvSpPr>
        <p:spPr>
          <a:xfrm>
            <a:off x="567813" y="405581"/>
            <a:ext cx="8111613" cy="6063198"/>
          </a:xfrm>
          <a:prstGeom prst="rect">
            <a:avLst/>
          </a:prstGeom>
          <a:noFill/>
        </p:spPr>
        <p:txBody>
          <a:bodyPr wrap="square" rtlCol="0">
            <a:spAutoFit/>
          </a:bodyPr>
          <a:lstStyle/>
          <a:p>
            <a:r>
              <a:rPr lang="en-US" b="1" u="sng" dirty="0"/>
              <a:t>Delaware River, Philadelphia to Sea</a:t>
            </a:r>
          </a:p>
          <a:p>
            <a:endParaRPr lang="en-US" b="1" u="sng" dirty="0"/>
          </a:p>
          <a:p>
            <a:pPr marL="342900" indent="-342900">
              <a:buFont typeface="Arial" panose="020B0604020202020204" pitchFamily="34" charset="0"/>
              <a:buChar char="•"/>
            </a:pPr>
            <a:r>
              <a:rPr lang="en-US" sz="2000" dirty="0"/>
              <a:t>The current annual maintenance dredging being performed by  Norfolk Dredging Company (NDC) has completed New Castle (NC) Range and NDC is currently working in Marcus Hook (MH) Range.  </a:t>
            </a:r>
          </a:p>
          <a:p>
            <a:pPr marL="342900" indent="-342900">
              <a:buFont typeface="Arial" panose="020B0604020202020204" pitchFamily="34" charset="0"/>
              <a:buChar char="•"/>
            </a:pPr>
            <a:r>
              <a:rPr lang="en-US" sz="2000" dirty="0"/>
              <a:t>The next annual maintenance dredging contract is consolidated with Wilmington Harbor.  It has been advertised and bid opening is scheduled for 13 September 2021.  Dredging operations will begin at Wilmington Harbor then Delaware River.  The ranges anticipated to be dredged in the Delaware River are NC, MH, Cherry Island/Bellevue, and Deepwater Point Ranges.</a:t>
            </a:r>
          </a:p>
          <a:p>
            <a:pPr marL="342900" indent="-342900">
              <a:buFont typeface="Arial" panose="020B0604020202020204" pitchFamily="34" charset="0"/>
              <a:buChar char="•"/>
            </a:pPr>
            <a:r>
              <a:rPr lang="en-US" sz="2000" dirty="0"/>
              <a:t>An object removal contract has been advertised on 28Aug2021 to remove rock in Bellevue and MH Ranges.  There are options for </a:t>
            </a:r>
            <a:r>
              <a:rPr lang="en-US" sz="2000" dirty="0" err="1"/>
              <a:t>Billingport</a:t>
            </a:r>
            <a:r>
              <a:rPr lang="en-US" sz="2000" dirty="0"/>
              <a:t> widener, obstruction removal, Reedy/Baker and Liston Ranges.  Bid Opening is for scheduled for 27Sept2021.</a:t>
            </a:r>
          </a:p>
          <a:p>
            <a:pPr marL="342900" indent="-342900">
              <a:buFont typeface="Arial" panose="020B0604020202020204" pitchFamily="34" charset="0"/>
              <a:buChar char="•"/>
            </a:pPr>
            <a:r>
              <a:rPr lang="en-US" sz="2000" dirty="0"/>
              <a:t>The Hopper Dredge McFarland is scheduled to be in the shipyard for steel work.  The McFarland is anticipated to be out of the shipyard in Spring of 2022.</a:t>
            </a:r>
          </a:p>
          <a:p>
            <a:endParaRPr lang="en-US" sz="2000" dirty="0"/>
          </a:p>
        </p:txBody>
      </p:sp>
    </p:spTree>
    <p:extLst>
      <p:ext uri="{BB962C8B-B14F-4D97-AF65-F5344CB8AC3E}">
        <p14:creationId xmlns:p14="http://schemas.microsoft.com/office/powerpoint/2010/main" val="291246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996F8F2-56F2-4F5D-BBAB-23F9C9AE7A20}"/>
              </a:ext>
            </a:extLst>
          </p:cNvPr>
          <p:cNvSpPr/>
          <p:nvPr/>
        </p:nvSpPr>
        <p:spPr>
          <a:xfrm>
            <a:off x="645242" y="1083860"/>
            <a:ext cx="7853515" cy="4555093"/>
          </a:xfrm>
          <a:prstGeom prst="rect">
            <a:avLst/>
          </a:prstGeom>
        </p:spPr>
        <p:txBody>
          <a:bodyPr wrap="square">
            <a:spAutoFit/>
          </a:bodyPr>
          <a:lstStyle/>
          <a:p>
            <a:pPr marL="0" marR="0" fontAlgn="base">
              <a:spcBef>
                <a:spcPts val="0"/>
              </a:spcBef>
              <a:spcAft>
                <a:spcPts val="0"/>
              </a:spcAft>
            </a:pPr>
            <a:r>
              <a:rPr lang="en-US" b="1" u="sng" dirty="0">
                <a:solidFill>
                  <a:srgbClr val="000000"/>
                </a:solidFill>
                <a:effectLst/>
                <a:latin typeface="Arial" panose="020B0604020202020204" pitchFamily="34" charset="0"/>
                <a:ea typeface="Calibri" panose="020F0502020204030204" pitchFamily="34" charset="0"/>
              </a:rPr>
              <a:t>Delaware River, Philadelphia to Trenton</a:t>
            </a:r>
            <a:endParaRPr lang="en-US" dirty="0">
              <a:effectLst/>
              <a:latin typeface="Calibri" panose="020F0502020204030204" pitchFamily="34" charset="0"/>
              <a:ea typeface="Calibri" panose="020F0502020204030204" pitchFamily="34" charset="0"/>
            </a:endParaRPr>
          </a:p>
          <a:p>
            <a:pPr marL="0" marR="0" fontAlgn="base">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Arial" panose="020B0604020202020204" pitchFamily="34" charset="0"/>
              <a:buChar char="•"/>
              <a:tabLst>
                <a:tab pos="457200" algn="l"/>
              </a:tabLs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contract (bucket only) to dredge the lower 40-foot project to address edge shoals was advertised on 3 August with bid opening scheduled for 10 September.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fontAlgn="base">
              <a:spcBef>
                <a:spcPts val="0"/>
              </a:spcBef>
              <a:spcAft>
                <a:spcPts val="0"/>
              </a:spcAft>
            </a:pPr>
            <a:r>
              <a:rPr lang="en-US" dirty="0">
                <a:effectLst/>
                <a:latin typeface="Calibri" panose="020F0502020204030204" pitchFamily="34" charset="0"/>
                <a:ea typeface="Calibri" panose="020F0502020204030204" pitchFamily="34" charset="0"/>
              </a:rPr>
              <a:t> </a:t>
            </a:r>
          </a:p>
          <a:p>
            <a:pPr marL="0" marR="0" fontAlgn="base">
              <a:spcBef>
                <a:spcPts val="0"/>
              </a:spcBef>
              <a:spcAft>
                <a:spcPts val="0"/>
              </a:spcAft>
            </a:pPr>
            <a:r>
              <a:rPr lang="en-US" b="1" u="sng" dirty="0">
                <a:solidFill>
                  <a:srgbClr val="000000"/>
                </a:solidFill>
                <a:effectLst/>
                <a:latin typeface="Arial" panose="020B0604020202020204" pitchFamily="34" charset="0"/>
                <a:ea typeface="Calibri" panose="020F0502020204030204" pitchFamily="34" charset="0"/>
              </a:rPr>
              <a:t>Wilmington Harbor </a:t>
            </a:r>
          </a:p>
          <a:p>
            <a:pPr marL="0" marR="0" fontAlgn="base">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Arial" panose="020B0604020202020204" pitchFamily="34" charset="0"/>
              <a:buChar char="•"/>
              <a:tabLst>
                <a:tab pos="457200" algn="l"/>
              </a:tabLs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Maintenance dredging is consolidated again with the Philadelphia to Sea Maintenance Dredging Solicitation advertised on 12 August, with bid opening currently scheduled for 13 September.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endParaRPr lang="en-US" sz="2000" dirty="0"/>
          </a:p>
        </p:txBody>
      </p:sp>
    </p:spTree>
    <p:extLst>
      <p:ext uri="{BB962C8B-B14F-4D97-AF65-F5344CB8AC3E}">
        <p14:creationId xmlns:p14="http://schemas.microsoft.com/office/powerpoint/2010/main" val="2532814483"/>
      </p:ext>
    </p:extLst>
  </p:cSld>
  <p:clrMapOvr>
    <a:masterClrMapping/>
  </p:clrMapOvr>
</p:sld>
</file>

<file path=ppt/theme/theme1.xml><?xml version="1.0" encoding="utf-8"?>
<a:theme xmlns:a="http://schemas.openxmlformats.org/drawingml/2006/main" name="Title Slide Templates">
  <a:themeElements>
    <a:clrScheme name="Custom 2">
      <a:dk1>
        <a:srgbClr val="000000"/>
      </a:dk1>
      <a:lt1>
        <a:srgbClr val="FFFFFF"/>
      </a:lt1>
      <a:dk2>
        <a:srgbClr val="83847A"/>
      </a:dk2>
      <a:lt2>
        <a:srgbClr val="A3A3A3"/>
      </a:lt2>
      <a:accent1>
        <a:srgbClr val="82786F"/>
      </a:accent1>
      <a:accent2>
        <a:srgbClr val="6E8778"/>
      </a:accent2>
      <a:accent3>
        <a:srgbClr val="705C38"/>
      </a:accent3>
      <a:accent4>
        <a:srgbClr val="3E6682"/>
      </a:accent4>
      <a:accent5>
        <a:srgbClr val="663830"/>
      </a:accent5>
      <a:accent6>
        <a:srgbClr val="EF4135"/>
      </a:accent6>
      <a:hlink>
        <a:srgbClr val="3E6682"/>
      </a:hlink>
      <a:folHlink>
        <a:srgbClr val="EF413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8716D87-7E03-45E0-B0FD-33082A230BB4}" vid="{2FBFD162-1A33-4D3C-9A4E-25AC5DA4971C}"/>
    </a:ext>
  </a:extLst>
</a:theme>
</file>

<file path=ppt/theme/theme2.xml><?xml version="1.0" encoding="utf-8"?>
<a:theme xmlns:a="http://schemas.openxmlformats.org/drawingml/2006/main" name="Content Templates">
  <a:themeElements>
    <a:clrScheme name="USACE COLOR SCHEME">
      <a:dk1>
        <a:srgbClr val="000000"/>
      </a:dk1>
      <a:lt1>
        <a:srgbClr val="83847A"/>
      </a:lt1>
      <a:dk2>
        <a:srgbClr val="FFFFFF"/>
      </a:dk2>
      <a:lt2>
        <a:srgbClr val="A3A3A3"/>
      </a:lt2>
      <a:accent1>
        <a:srgbClr val="82786F"/>
      </a:accent1>
      <a:accent2>
        <a:srgbClr val="6E8778"/>
      </a:accent2>
      <a:accent3>
        <a:srgbClr val="705C38"/>
      </a:accent3>
      <a:accent4>
        <a:srgbClr val="3E6682"/>
      </a:accent4>
      <a:accent5>
        <a:srgbClr val="663830"/>
      </a:accent5>
      <a:accent6>
        <a:srgbClr val="EF4135"/>
      </a:accent6>
      <a:hlink>
        <a:srgbClr val="3E6682"/>
      </a:hlink>
      <a:folHlink>
        <a:srgbClr val="EF4135"/>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1" id="{78716D87-7E03-45E0-B0FD-33082A230BB4}" vid="{8B72B352-3F7B-4112-BB73-F0A4A820AC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C624515BE0A741A3970F81486B565A" ma:contentTypeVersion="2" ma:contentTypeDescription="Create a new document." ma:contentTypeScope="" ma:versionID="4aff1125df352dbe37c078eadf72c96d">
  <xsd:schema xmlns:xsd="http://www.w3.org/2001/XMLSchema" xmlns:xs="http://www.w3.org/2001/XMLSchema" xmlns:p="http://schemas.microsoft.com/office/2006/metadata/properties" xmlns:ns1="http://schemas.microsoft.com/sharepoint/v3" xmlns:ns3="55606458-cdb8-4b12-9a3b-eb40fb92495c" targetNamespace="http://schemas.microsoft.com/office/2006/metadata/properties" ma:root="true" ma:fieldsID="352dd168030be5bf4980a81ee43bd3b1" ns1:_="" ns3:_="">
    <xsd:import namespace="http://schemas.microsoft.com/sharepoint/v3"/>
    <xsd:import namespace="55606458-cdb8-4b12-9a3b-eb40fb92495c"/>
    <xsd:element name="properties">
      <xsd:complexType>
        <xsd:sequence>
          <xsd:element name="documentManagement">
            <xsd:complexType>
              <xsd:all>
                <xsd:element ref="ns1:ImageWidth" minOccurs="0"/>
                <xsd:element ref="ns1:ImageHeight" minOccurs="0"/>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9" nillable="true" ma:displayName="Picture Width" ma:internalName="ImageWidth" ma:readOnly="true">
      <xsd:simpleType>
        <xsd:restriction base="dms:Unknown"/>
      </xsd:simpleType>
    </xsd:element>
    <xsd:element name="ImageHeight" ma:index="10" nillable="true" ma:displayName="Picture Height" ma:internalName="ImageHeight" ma:readOnly="true">
      <xsd:simpleType>
        <xsd:restriction base="dms:Unknown"/>
      </xsd:simpleType>
    </xsd:element>
    <xsd:element name="PublishingStartDate" ma:index="12" nillable="true" ma:displayName="Scheduling Start Date" ma:description="" ma:hidden="true" ma:internalName="PublishingStartDate">
      <xsd:simpleType>
        <xsd:restriction base="dms:Unknown"/>
      </xsd:simpleType>
    </xsd:element>
    <xsd:element name="PublishingExpirationDate" ma:index="13"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5606458-cdb8-4b12-9a3b-eb40fb92495c"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DFC517-8A35-4B93-9D3D-EE8FA7BCA873}">
  <ds:schemaRefs>
    <ds:schemaRef ds:uri="http://schemas.microsoft.com/office/2006/documentManagement/types"/>
    <ds:schemaRef ds:uri="http://purl.org/dc/terms/"/>
    <ds:schemaRef ds:uri="http://purl.org/dc/elements/1.1/"/>
    <ds:schemaRef ds:uri="http://schemas.microsoft.com/office/infopath/2007/PartnerControls"/>
    <ds:schemaRef ds:uri="http://www.w3.org/XML/1998/namespace"/>
    <ds:schemaRef ds:uri="http://schemas.microsoft.com/office/2006/metadata/properties"/>
    <ds:schemaRef ds:uri="http://schemas.openxmlformats.org/package/2006/metadata/core-properties"/>
    <ds:schemaRef ds:uri="55606458-cdb8-4b12-9a3b-eb40fb92495c"/>
    <ds:schemaRef ds:uri="http://schemas.microsoft.com/sharepoint/v3"/>
    <ds:schemaRef ds:uri="http://purl.org/dc/dcmitype/"/>
  </ds:schemaRefs>
</ds:datastoreItem>
</file>

<file path=customXml/itemProps2.xml><?xml version="1.0" encoding="utf-8"?>
<ds:datastoreItem xmlns:ds="http://schemas.openxmlformats.org/officeDocument/2006/customXml" ds:itemID="{18774F20-5794-48BD-B2D3-EE5F6089297C}">
  <ds:schemaRefs>
    <ds:schemaRef ds:uri="http://schemas.microsoft.com/sharepoint/v3/contenttype/forms"/>
  </ds:schemaRefs>
</ds:datastoreItem>
</file>

<file path=customXml/itemProps3.xml><?xml version="1.0" encoding="utf-8"?>
<ds:datastoreItem xmlns:ds="http://schemas.openxmlformats.org/officeDocument/2006/customXml" ds:itemID="{B52F3557-FDD7-4847-97FE-2DB6BE3019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5606458-cdb8-4b12-9a3b-eb40fb9249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847</TotalTime>
  <Words>282</Words>
  <Application>Microsoft Office PowerPoint</Application>
  <PresentationFormat>On-screen Show (4:3)</PresentationFormat>
  <Paragraphs>20</Paragraphs>
  <Slides>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Title Slide Templates</vt:lpstr>
      <vt:lpstr>Content Templates</vt:lpstr>
      <vt:lpstr>USACE Philadelphia District  MAC Meeting </vt:lpstr>
      <vt:lpstr>PowerPoint Presentation</vt:lpstr>
      <vt:lpstr>PowerPoint Presentation</vt:lpstr>
    </vt:vector>
  </TitlesOfParts>
  <Company>United States Army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OPTION 1 PRESENTATION TITLE HERE KEEP LEFT JUSTIFIED</dc:title>
  <dc:creator>G6PA9ELW</dc:creator>
  <cp:lastModifiedBy>Timothy</cp:lastModifiedBy>
  <cp:revision>60</cp:revision>
  <dcterms:created xsi:type="dcterms:W3CDTF">2016-05-03T16:10:38Z</dcterms:created>
  <dcterms:modified xsi:type="dcterms:W3CDTF">2021-09-08T11:59:25Z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0x0101005FC624515BE0A741A3970F81486B565A</vt:lpwstr>
  </property>
</Properties>
</file>